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717" r:id="rId2"/>
    <p:sldMasterId id="2147483673" r:id="rId3"/>
  </p:sldMasterIdLst>
  <p:notesMasterIdLst>
    <p:notesMasterId r:id="rId34"/>
  </p:notesMasterIdLst>
  <p:handoutMasterIdLst>
    <p:handoutMasterId r:id="rId35"/>
  </p:handoutMasterIdLst>
  <p:sldIdLst>
    <p:sldId id="257" r:id="rId4"/>
    <p:sldId id="258" r:id="rId5"/>
    <p:sldId id="262" r:id="rId6"/>
    <p:sldId id="265" r:id="rId7"/>
    <p:sldId id="267" r:id="rId8"/>
    <p:sldId id="261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64" r:id="rId20"/>
    <p:sldId id="268" r:id="rId21"/>
    <p:sldId id="269" r:id="rId22"/>
    <p:sldId id="270" r:id="rId23"/>
    <p:sldId id="271" r:id="rId24"/>
    <p:sldId id="272" r:id="rId25"/>
    <p:sldId id="273" r:id="rId26"/>
    <p:sldId id="275" r:id="rId27"/>
    <p:sldId id="274" r:id="rId28"/>
    <p:sldId id="276" r:id="rId29"/>
    <p:sldId id="277" r:id="rId30"/>
    <p:sldId id="278" r:id="rId31"/>
    <p:sldId id="279" r:id="rId32"/>
    <p:sldId id="280" r:id="rId33"/>
  </p:sldIdLst>
  <p:sldSz cx="12192000" cy="6858000"/>
  <p:notesSz cx="6797675" cy="98567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erenga, Klaas-Jan" initials="W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957"/>
    <a:srgbClr val="EF3E33"/>
    <a:srgbClr val="A6C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5" autoAdjust="0"/>
    <p:restoredTop sz="94631"/>
  </p:normalViewPr>
  <p:slideViewPr>
    <p:cSldViewPr snapToGrid="0">
      <p:cViewPr varScale="1">
        <p:scale>
          <a:sx n="114" d="100"/>
          <a:sy n="114" d="100"/>
        </p:scale>
        <p:origin x="246" y="10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162" d="100"/>
          <a:sy n="162" d="100"/>
        </p:scale>
        <p:origin x="39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4D35E2-6904-41F9-A5BD-83F57B52FC0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E60E4B1-379D-4959-9FBC-B67FAB3C0F85}">
      <dgm:prSet phldrT="[Tekst]" custT="1"/>
      <dgm:spPr/>
      <dgm:t>
        <a:bodyPr/>
        <a:lstStyle/>
        <a:p>
          <a:r>
            <a:rPr lang="nl-NL" sz="1400" dirty="0"/>
            <a:t>Enquête</a:t>
          </a:r>
        </a:p>
      </dgm:t>
    </dgm:pt>
    <dgm:pt modelId="{C5602B97-DAD3-49BC-B18D-24032783F565}" type="parTrans" cxnId="{51440266-A9D5-4ECC-80BB-8EF7F4BCC96A}">
      <dgm:prSet/>
      <dgm:spPr/>
      <dgm:t>
        <a:bodyPr/>
        <a:lstStyle/>
        <a:p>
          <a:endParaRPr lang="nl-NL"/>
        </a:p>
      </dgm:t>
    </dgm:pt>
    <dgm:pt modelId="{C7705FEC-6830-42CC-B83F-80B8A2CA80AD}" type="sibTrans" cxnId="{51440266-A9D5-4ECC-80BB-8EF7F4BCC96A}">
      <dgm:prSet/>
      <dgm:spPr/>
      <dgm:t>
        <a:bodyPr/>
        <a:lstStyle/>
        <a:p>
          <a:endParaRPr lang="nl-NL"/>
        </a:p>
      </dgm:t>
    </dgm:pt>
    <dgm:pt modelId="{159EB23C-4674-4F8F-9E26-BCD5EBC9D7DC}">
      <dgm:prSet phldrT="[Tekst]" custT="1"/>
      <dgm:spPr/>
      <dgm:t>
        <a:bodyPr/>
        <a:lstStyle/>
        <a:p>
          <a:r>
            <a:rPr lang="nl-NL" sz="1400" dirty="0"/>
            <a:t>Aangepast ontwerp</a:t>
          </a:r>
        </a:p>
      </dgm:t>
    </dgm:pt>
    <dgm:pt modelId="{A0BAA227-D92F-4574-996C-FE91322BA7B5}" type="parTrans" cxnId="{E1A009E9-8F26-42F7-B6A3-34AA254497D3}">
      <dgm:prSet/>
      <dgm:spPr/>
      <dgm:t>
        <a:bodyPr/>
        <a:lstStyle/>
        <a:p>
          <a:endParaRPr lang="nl-NL"/>
        </a:p>
      </dgm:t>
    </dgm:pt>
    <dgm:pt modelId="{9FBB6A3B-7DDD-4D94-BAA6-6BCE62FC7CBE}" type="sibTrans" cxnId="{E1A009E9-8F26-42F7-B6A3-34AA254497D3}">
      <dgm:prSet/>
      <dgm:spPr/>
      <dgm:t>
        <a:bodyPr/>
        <a:lstStyle/>
        <a:p>
          <a:endParaRPr lang="nl-NL"/>
        </a:p>
      </dgm:t>
    </dgm:pt>
    <dgm:pt modelId="{60FE4CC8-C345-438B-BEF7-6BF85D139B41}">
      <dgm:prSet phldrT="[Tekst]" custT="1"/>
      <dgm:spPr/>
      <dgm:t>
        <a:bodyPr/>
        <a:lstStyle/>
        <a:p>
          <a:r>
            <a:rPr lang="nl-NL" sz="1400" dirty="0"/>
            <a:t>Voorlopig ontwerp</a:t>
          </a:r>
        </a:p>
      </dgm:t>
    </dgm:pt>
    <dgm:pt modelId="{4A519EBD-77E8-47A0-834C-C05B7FFD2140}" type="sibTrans" cxnId="{2AD1FCE1-452B-422B-B60F-F3614E5E6FF7}">
      <dgm:prSet/>
      <dgm:spPr/>
      <dgm:t>
        <a:bodyPr/>
        <a:lstStyle/>
        <a:p>
          <a:endParaRPr lang="nl-NL"/>
        </a:p>
      </dgm:t>
    </dgm:pt>
    <dgm:pt modelId="{0C159E88-3F6F-4B71-BB60-0CC8BE020184}" type="parTrans" cxnId="{2AD1FCE1-452B-422B-B60F-F3614E5E6FF7}">
      <dgm:prSet/>
      <dgm:spPr/>
      <dgm:t>
        <a:bodyPr/>
        <a:lstStyle/>
        <a:p>
          <a:endParaRPr lang="nl-NL"/>
        </a:p>
      </dgm:t>
    </dgm:pt>
    <dgm:pt modelId="{2607A552-8E28-4AAD-B5A2-4225B25C634D}" type="pres">
      <dgm:prSet presAssocID="{024D35E2-6904-41F9-A5BD-83F57B52FC00}" presName="CompostProcess" presStyleCnt="0">
        <dgm:presLayoutVars>
          <dgm:dir/>
          <dgm:resizeHandles val="exact"/>
        </dgm:presLayoutVars>
      </dgm:prSet>
      <dgm:spPr/>
    </dgm:pt>
    <dgm:pt modelId="{6B942F13-9F93-4DBF-B8A6-CC98E8A25CB2}" type="pres">
      <dgm:prSet presAssocID="{024D35E2-6904-41F9-A5BD-83F57B52FC00}" presName="arrow" presStyleLbl="bgShp" presStyleIdx="0" presStyleCnt="1" custAng="0"/>
      <dgm:spPr/>
    </dgm:pt>
    <dgm:pt modelId="{852A88A0-91A4-4B94-876E-2DB1800ECBCC}" type="pres">
      <dgm:prSet presAssocID="{024D35E2-6904-41F9-A5BD-83F57B52FC00}" presName="linearProcess" presStyleCnt="0"/>
      <dgm:spPr/>
    </dgm:pt>
    <dgm:pt modelId="{C1B73532-315E-482C-8223-9AD87DEFC21F}" type="pres">
      <dgm:prSet presAssocID="{60FE4CC8-C345-438B-BEF7-6BF85D139B41}" presName="textNode" presStyleLbl="node1" presStyleIdx="0" presStyleCnt="3" custLinFactNeighborX="-3193" custLinFactNeighborY="5812">
        <dgm:presLayoutVars>
          <dgm:bulletEnabled val="1"/>
        </dgm:presLayoutVars>
      </dgm:prSet>
      <dgm:spPr/>
    </dgm:pt>
    <dgm:pt modelId="{F88A1323-03D8-4531-A5DE-1B11E6AFCF99}" type="pres">
      <dgm:prSet presAssocID="{4A519EBD-77E8-47A0-834C-C05B7FFD2140}" presName="sibTrans" presStyleCnt="0"/>
      <dgm:spPr/>
    </dgm:pt>
    <dgm:pt modelId="{05310E1A-F42A-48C4-BFE5-956D09C746A1}" type="pres">
      <dgm:prSet presAssocID="{DE60E4B1-379D-4959-9FBC-B67FAB3C0F85}" presName="textNode" presStyleLbl="node1" presStyleIdx="1" presStyleCnt="3" custLinFactNeighborX="-3193" custLinFactNeighborY="3063">
        <dgm:presLayoutVars>
          <dgm:bulletEnabled val="1"/>
        </dgm:presLayoutVars>
      </dgm:prSet>
      <dgm:spPr/>
    </dgm:pt>
    <dgm:pt modelId="{60BE5311-2EAB-418D-A5CF-731DE9FB214E}" type="pres">
      <dgm:prSet presAssocID="{C7705FEC-6830-42CC-B83F-80B8A2CA80AD}" presName="sibTrans" presStyleCnt="0"/>
      <dgm:spPr/>
    </dgm:pt>
    <dgm:pt modelId="{DDF8A1FE-7E8A-4B8E-8841-AC5AEEFABA74}" type="pres">
      <dgm:prSet presAssocID="{159EB23C-4674-4F8F-9E26-BCD5EBC9D7DC}" presName="textNode" presStyleLbl="node1" presStyleIdx="2" presStyleCnt="3" custLinFactNeighborX="-41144" custLinFactNeighborY="4321">
        <dgm:presLayoutVars>
          <dgm:bulletEnabled val="1"/>
        </dgm:presLayoutVars>
      </dgm:prSet>
      <dgm:spPr/>
    </dgm:pt>
  </dgm:ptLst>
  <dgm:cxnLst>
    <dgm:cxn modelId="{F3C2502B-2BEF-41E0-83DF-641AF71A8B01}" type="presOf" srcId="{159EB23C-4674-4F8F-9E26-BCD5EBC9D7DC}" destId="{DDF8A1FE-7E8A-4B8E-8841-AC5AEEFABA74}" srcOrd="0" destOrd="0" presId="urn:microsoft.com/office/officeart/2005/8/layout/hProcess9"/>
    <dgm:cxn modelId="{51440266-A9D5-4ECC-80BB-8EF7F4BCC96A}" srcId="{024D35E2-6904-41F9-A5BD-83F57B52FC00}" destId="{DE60E4B1-379D-4959-9FBC-B67FAB3C0F85}" srcOrd="1" destOrd="0" parTransId="{C5602B97-DAD3-49BC-B18D-24032783F565}" sibTransId="{C7705FEC-6830-42CC-B83F-80B8A2CA80AD}"/>
    <dgm:cxn modelId="{649A5577-050E-4452-9D6F-604289BCB801}" type="presOf" srcId="{024D35E2-6904-41F9-A5BD-83F57B52FC00}" destId="{2607A552-8E28-4AAD-B5A2-4225B25C634D}" srcOrd="0" destOrd="0" presId="urn:microsoft.com/office/officeart/2005/8/layout/hProcess9"/>
    <dgm:cxn modelId="{50370F7E-B5F0-4317-AA5A-DA28926AADF6}" type="presOf" srcId="{DE60E4B1-379D-4959-9FBC-B67FAB3C0F85}" destId="{05310E1A-F42A-48C4-BFE5-956D09C746A1}" srcOrd="0" destOrd="0" presId="urn:microsoft.com/office/officeart/2005/8/layout/hProcess9"/>
    <dgm:cxn modelId="{2A683287-0A96-4A13-9D9B-042C4EF36B4F}" type="presOf" srcId="{60FE4CC8-C345-438B-BEF7-6BF85D139B41}" destId="{C1B73532-315E-482C-8223-9AD87DEFC21F}" srcOrd="0" destOrd="0" presId="urn:microsoft.com/office/officeart/2005/8/layout/hProcess9"/>
    <dgm:cxn modelId="{2AD1FCE1-452B-422B-B60F-F3614E5E6FF7}" srcId="{024D35E2-6904-41F9-A5BD-83F57B52FC00}" destId="{60FE4CC8-C345-438B-BEF7-6BF85D139B41}" srcOrd="0" destOrd="0" parTransId="{0C159E88-3F6F-4B71-BB60-0CC8BE020184}" sibTransId="{4A519EBD-77E8-47A0-834C-C05B7FFD2140}"/>
    <dgm:cxn modelId="{E1A009E9-8F26-42F7-B6A3-34AA254497D3}" srcId="{024D35E2-6904-41F9-A5BD-83F57B52FC00}" destId="{159EB23C-4674-4F8F-9E26-BCD5EBC9D7DC}" srcOrd="2" destOrd="0" parTransId="{A0BAA227-D92F-4574-996C-FE91322BA7B5}" sibTransId="{9FBB6A3B-7DDD-4D94-BAA6-6BCE62FC7CBE}"/>
    <dgm:cxn modelId="{5C75292E-E908-4565-A55B-93D0B228F71F}" type="presParOf" srcId="{2607A552-8E28-4AAD-B5A2-4225B25C634D}" destId="{6B942F13-9F93-4DBF-B8A6-CC98E8A25CB2}" srcOrd="0" destOrd="0" presId="urn:microsoft.com/office/officeart/2005/8/layout/hProcess9"/>
    <dgm:cxn modelId="{06D52081-A8FD-4863-9309-73ED666C6EFA}" type="presParOf" srcId="{2607A552-8E28-4AAD-B5A2-4225B25C634D}" destId="{852A88A0-91A4-4B94-876E-2DB1800ECBCC}" srcOrd="1" destOrd="0" presId="urn:microsoft.com/office/officeart/2005/8/layout/hProcess9"/>
    <dgm:cxn modelId="{DB4C8DC0-8DF3-43A3-8112-421554C2C8ED}" type="presParOf" srcId="{852A88A0-91A4-4B94-876E-2DB1800ECBCC}" destId="{C1B73532-315E-482C-8223-9AD87DEFC21F}" srcOrd="0" destOrd="0" presId="urn:microsoft.com/office/officeart/2005/8/layout/hProcess9"/>
    <dgm:cxn modelId="{81272E22-FF01-4467-8CA1-6844700B05CE}" type="presParOf" srcId="{852A88A0-91A4-4B94-876E-2DB1800ECBCC}" destId="{F88A1323-03D8-4531-A5DE-1B11E6AFCF99}" srcOrd="1" destOrd="0" presId="urn:microsoft.com/office/officeart/2005/8/layout/hProcess9"/>
    <dgm:cxn modelId="{2EC5787A-4021-4BB4-AD50-3B41EA0AF34E}" type="presParOf" srcId="{852A88A0-91A4-4B94-876E-2DB1800ECBCC}" destId="{05310E1A-F42A-48C4-BFE5-956D09C746A1}" srcOrd="2" destOrd="0" presId="urn:microsoft.com/office/officeart/2005/8/layout/hProcess9"/>
    <dgm:cxn modelId="{063C6EE7-2371-41FA-A912-47BDCA5CAE73}" type="presParOf" srcId="{852A88A0-91A4-4B94-876E-2DB1800ECBCC}" destId="{60BE5311-2EAB-418D-A5CF-731DE9FB214E}" srcOrd="3" destOrd="0" presId="urn:microsoft.com/office/officeart/2005/8/layout/hProcess9"/>
    <dgm:cxn modelId="{12A78958-7F26-4470-BBC2-C723ECDDFA95}" type="presParOf" srcId="{852A88A0-91A4-4B94-876E-2DB1800ECBCC}" destId="{DDF8A1FE-7E8A-4B8E-8841-AC5AEEFABA7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4D35E2-6904-41F9-A5BD-83F57B52FC0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E60E4B1-379D-4959-9FBC-B67FAB3C0F85}">
      <dgm:prSet phldrT="[Tekst]" custT="1"/>
      <dgm:spPr/>
      <dgm:t>
        <a:bodyPr/>
        <a:lstStyle/>
        <a:p>
          <a:r>
            <a:rPr lang="nl-NL" sz="1400" dirty="0"/>
            <a:t>Aangepast ontwerp &amp; Woonwensen</a:t>
          </a:r>
        </a:p>
      </dgm:t>
    </dgm:pt>
    <dgm:pt modelId="{C5602B97-DAD3-49BC-B18D-24032783F565}" type="parTrans" cxnId="{51440266-A9D5-4ECC-80BB-8EF7F4BCC96A}">
      <dgm:prSet/>
      <dgm:spPr/>
      <dgm:t>
        <a:bodyPr/>
        <a:lstStyle/>
        <a:p>
          <a:endParaRPr lang="nl-NL"/>
        </a:p>
      </dgm:t>
    </dgm:pt>
    <dgm:pt modelId="{C7705FEC-6830-42CC-B83F-80B8A2CA80AD}" type="sibTrans" cxnId="{51440266-A9D5-4ECC-80BB-8EF7F4BCC96A}">
      <dgm:prSet/>
      <dgm:spPr/>
      <dgm:t>
        <a:bodyPr/>
        <a:lstStyle/>
        <a:p>
          <a:endParaRPr lang="nl-NL"/>
        </a:p>
      </dgm:t>
    </dgm:pt>
    <dgm:pt modelId="{159EB23C-4674-4F8F-9E26-BCD5EBC9D7DC}">
      <dgm:prSet phldrT="[Tekst]" custT="1"/>
      <dgm:spPr/>
      <dgm:t>
        <a:bodyPr/>
        <a:lstStyle/>
        <a:p>
          <a:r>
            <a:rPr lang="nl-NL" sz="1400" i="1" dirty="0"/>
            <a:t>Definitief ontwerp</a:t>
          </a:r>
        </a:p>
      </dgm:t>
    </dgm:pt>
    <dgm:pt modelId="{A0BAA227-D92F-4574-996C-FE91322BA7B5}" type="parTrans" cxnId="{E1A009E9-8F26-42F7-B6A3-34AA254497D3}">
      <dgm:prSet/>
      <dgm:spPr/>
      <dgm:t>
        <a:bodyPr/>
        <a:lstStyle/>
        <a:p>
          <a:endParaRPr lang="nl-NL"/>
        </a:p>
      </dgm:t>
    </dgm:pt>
    <dgm:pt modelId="{9FBB6A3B-7DDD-4D94-BAA6-6BCE62FC7CBE}" type="sibTrans" cxnId="{E1A009E9-8F26-42F7-B6A3-34AA254497D3}">
      <dgm:prSet/>
      <dgm:spPr/>
      <dgm:t>
        <a:bodyPr/>
        <a:lstStyle/>
        <a:p>
          <a:endParaRPr lang="nl-NL"/>
        </a:p>
      </dgm:t>
    </dgm:pt>
    <dgm:pt modelId="{60FE4CC8-C345-438B-BEF7-6BF85D139B41}">
      <dgm:prSet phldrT="[Tekst]" custT="1"/>
      <dgm:spPr/>
      <dgm:t>
        <a:bodyPr/>
        <a:lstStyle/>
        <a:p>
          <a:r>
            <a:rPr lang="nl-NL" sz="1400" dirty="0"/>
            <a:t>Keukentafelgesprekken</a:t>
          </a:r>
        </a:p>
      </dgm:t>
    </dgm:pt>
    <dgm:pt modelId="{4A519EBD-77E8-47A0-834C-C05B7FFD2140}" type="sibTrans" cxnId="{2AD1FCE1-452B-422B-B60F-F3614E5E6FF7}">
      <dgm:prSet/>
      <dgm:spPr/>
      <dgm:t>
        <a:bodyPr/>
        <a:lstStyle/>
        <a:p>
          <a:endParaRPr lang="nl-NL"/>
        </a:p>
      </dgm:t>
    </dgm:pt>
    <dgm:pt modelId="{0C159E88-3F6F-4B71-BB60-0CC8BE020184}" type="parTrans" cxnId="{2AD1FCE1-452B-422B-B60F-F3614E5E6FF7}">
      <dgm:prSet/>
      <dgm:spPr/>
      <dgm:t>
        <a:bodyPr/>
        <a:lstStyle/>
        <a:p>
          <a:endParaRPr lang="nl-NL"/>
        </a:p>
      </dgm:t>
    </dgm:pt>
    <dgm:pt modelId="{2607A552-8E28-4AAD-B5A2-4225B25C634D}" type="pres">
      <dgm:prSet presAssocID="{024D35E2-6904-41F9-A5BD-83F57B52FC00}" presName="CompostProcess" presStyleCnt="0">
        <dgm:presLayoutVars>
          <dgm:dir/>
          <dgm:resizeHandles val="exact"/>
        </dgm:presLayoutVars>
      </dgm:prSet>
      <dgm:spPr/>
    </dgm:pt>
    <dgm:pt modelId="{6B942F13-9F93-4DBF-B8A6-CC98E8A25CB2}" type="pres">
      <dgm:prSet presAssocID="{024D35E2-6904-41F9-A5BD-83F57B52FC00}" presName="arrow" presStyleLbl="bgShp" presStyleIdx="0" presStyleCnt="1" custAng="0"/>
      <dgm:spPr/>
    </dgm:pt>
    <dgm:pt modelId="{852A88A0-91A4-4B94-876E-2DB1800ECBCC}" type="pres">
      <dgm:prSet presAssocID="{024D35E2-6904-41F9-A5BD-83F57B52FC00}" presName="linearProcess" presStyleCnt="0"/>
      <dgm:spPr/>
    </dgm:pt>
    <dgm:pt modelId="{C1B73532-315E-482C-8223-9AD87DEFC21F}" type="pres">
      <dgm:prSet presAssocID="{60FE4CC8-C345-438B-BEF7-6BF85D139B41}" presName="textNode" presStyleLbl="node1" presStyleIdx="0" presStyleCnt="3" custLinFactNeighborX="-3193" custLinFactNeighborY="5812">
        <dgm:presLayoutVars>
          <dgm:bulletEnabled val="1"/>
        </dgm:presLayoutVars>
      </dgm:prSet>
      <dgm:spPr/>
    </dgm:pt>
    <dgm:pt modelId="{F88A1323-03D8-4531-A5DE-1B11E6AFCF99}" type="pres">
      <dgm:prSet presAssocID="{4A519EBD-77E8-47A0-834C-C05B7FFD2140}" presName="sibTrans" presStyleCnt="0"/>
      <dgm:spPr/>
    </dgm:pt>
    <dgm:pt modelId="{05310E1A-F42A-48C4-BFE5-956D09C746A1}" type="pres">
      <dgm:prSet presAssocID="{DE60E4B1-379D-4959-9FBC-B67FAB3C0F85}" presName="textNode" presStyleLbl="node1" presStyleIdx="1" presStyleCnt="3" custLinFactNeighborX="-873" custLinFactNeighborY="3063">
        <dgm:presLayoutVars>
          <dgm:bulletEnabled val="1"/>
        </dgm:presLayoutVars>
      </dgm:prSet>
      <dgm:spPr/>
    </dgm:pt>
    <dgm:pt modelId="{60BE5311-2EAB-418D-A5CF-731DE9FB214E}" type="pres">
      <dgm:prSet presAssocID="{C7705FEC-6830-42CC-B83F-80B8A2CA80AD}" presName="sibTrans" presStyleCnt="0"/>
      <dgm:spPr/>
    </dgm:pt>
    <dgm:pt modelId="{DDF8A1FE-7E8A-4B8E-8841-AC5AEEFABA74}" type="pres">
      <dgm:prSet presAssocID="{159EB23C-4674-4F8F-9E26-BCD5EBC9D7DC}" presName="textNode" presStyleLbl="node1" presStyleIdx="2" presStyleCnt="3" custLinFactNeighborX="-41144" custLinFactNeighborY="4321">
        <dgm:presLayoutVars>
          <dgm:bulletEnabled val="1"/>
        </dgm:presLayoutVars>
      </dgm:prSet>
      <dgm:spPr/>
    </dgm:pt>
  </dgm:ptLst>
  <dgm:cxnLst>
    <dgm:cxn modelId="{F3C2502B-2BEF-41E0-83DF-641AF71A8B01}" type="presOf" srcId="{159EB23C-4674-4F8F-9E26-BCD5EBC9D7DC}" destId="{DDF8A1FE-7E8A-4B8E-8841-AC5AEEFABA74}" srcOrd="0" destOrd="0" presId="urn:microsoft.com/office/officeart/2005/8/layout/hProcess9"/>
    <dgm:cxn modelId="{51440266-A9D5-4ECC-80BB-8EF7F4BCC96A}" srcId="{024D35E2-6904-41F9-A5BD-83F57B52FC00}" destId="{DE60E4B1-379D-4959-9FBC-B67FAB3C0F85}" srcOrd="1" destOrd="0" parTransId="{C5602B97-DAD3-49BC-B18D-24032783F565}" sibTransId="{C7705FEC-6830-42CC-B83F-80B8A2CA80AD}"/>
    <dgm:cxn modelId="{649A5577-050E-4452-9D6F-604289BCB801}" type="presOf" srcId="{024D35E2-6904-41F9-A5BD-83F57B52FC00}" destId="{2607A552-8E28-4AAD-B5A2-4225B25C634D}" srcOrd="0" destOrd="0" presId="urn:microsoft.com/office/officeart/2005/8/layout/hProcess9"/>
    <dgm:cxn modelId="{50370F7E-B5F0-4317-AA5A-DA28926AADF6}" type="presOf" srcId="{DE60E4B1-379D-4959-9FBC-B67FAB3C0F85}" destId="{05310E1A-F42A-48C4-BFE5-956D09C746A1}" srcOrd="0" destOrd="0" presId="urn:microsoft.com/office/officeart/2005/8/layout/hProcess9"/>
    <dgm:cxn modelId="{2A683287-0A96-4A13-9D9B-042C4EF36B4F}" type="presOf" srcId="{60FE4CC8-C345-438B-BEF7-6BF85D139B41}" destId="{C1B73532-315E-482C-8223-9AD87DEFC21F}" srcOrd="0" destOrd="0" presId="urn:microsoft.com/office/officeart/2005/8/layout/hProcess9"/>
    <dgm:cxn modelId="{2AD1FCE1-452B-422B-B60F-F3614E5E6FF7}" srcId="{024D35E2-6904-41F9-A5BD-83F57B52FC00}" destId="{60FE4CC8-C345-438B-BEF7-6BF85D139B41}" srcOrd="0" destOrd="0" parTransId="{0C159E88-3F6F-4B71-BB60-0CC8BE020184}" sibTransId="{4A519EBD-77E8-47A0-834C-C05B7FFD2140}"/>
    <dgm:cxn modelId="{E1A009E9-8F26-42F7-B6A3-34AA254497D3}" srcId="{024D35E2-6904-41F9-A5BD-83F57B52FC00}" destId="{159EB23C-4674-4F8F-9E26-BCD5EBC9D7DC}" srcOrd="2" destOrd="0" parTransId="{A0BAA227-D92F-4574-996C-FE91322BA7B5}" sibTransId="{9FBB6A3B-7DDD-4D94-BAA6-6BCE62FC7CBE}"/>
    <dgm:cxn modelId="{5C75292E-E908-4565-A55B-93D0B228F71F}" type="presParOf" srcId="{2607A552-8E28-4AAD-B5A2-4225B25C634D}" destId="{6B942F13-9F93-4DBF-B8A6-CC98E8A25CB2}" srcOrd="0" destOrd="0" presId="urn:microsoft.com/office/officeart/2005/8/layout/hProcess9"/>
    <dgm:cxn modelId="{06D52081-A8FD-4863-9309-73ED666C6EFA}" type="presParOf" srcId="{2607A552-8E28-4AAD-B5A2-4225B25C634D}" destId="{852A88A0-91A4-4B94-876E-2DB1800ECBCC}" srcOrd="1" destOrd="0" presId="urn:microsoft.com/office/officeart/2005/8/layout/hProcess9"/>
    <dgm:cxn modelId="{DB4C8DC0-8DF3-43A3-8112-421554C2C8ED}" type="presParOf" srcId="{852A88A0-91A4-4B94-876E-2DB1800ECBCC}" destId="{C1B73532-315E-482C-8223-9AD87DEFC21F}" srcOrd="0" destOrd="0" presId="urn:microsoft.com/office/officeart/2005/8/layout/hProcess9"/>
    <dgm:cxn modelId="{81272E22-FF01-4467-8CA1-6844700B05CE}" type="presParOf" srcId="{852A88A0-91A4-4B94-876E-2DB1800ECBCC}" destId="{F88A1323-03D8-4531-A5DE-1B11E6AFCF99}" srcOrd="1" destOrd="0" presId="urn:microsoft.com/office/officeart/2005/8/layout/hProcess9"/>
    <dgm:cxn modelId="{2EC5787A-4021-4BB4-AD50-3B41EA0AF34E}" type="presParOf" srcId="{852A88A0-91A4-4B94-876E-2DB1800ECBCC}" destId="{05310E1A-F42A-48C4-BFE5-956D09C746A1}" srcOrd="2" destOrd="0" presId="urn:microsoft.com/office/officeart/2005/8/layout/hProcess9"/>
    <dgm:cxn modelId="{063C6EE7-2371-41FA-A912-47BDCA5CAE73}" type="presParOf" srcId="{852A88A0-91A4-4B94-876E-2DB1800ECBCC}" destId="{60BE5311-2EAB-418D-A5CF-731DE9FB214E}" srcOrd="3" destOrd="0" presId="urn:microsoft.com/office/officeart/2005/8/layout/hProcess9"/>
    <dgm:cxn modelId="{12A78958-7F26-4470-BBC2-C723ECDDFA95}" type="presParOf" srcId="{852A88A0-91A4-4B94-876E-2DB1800ECBCC}" destId="{DDF8A1FE-7E8A-4B8E-8841-AC5AEEFABA7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4E623F-1A08-4D37-97C7-8E230FE2FF6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ABB1B772-1AE2-4F9A-BCC7-D88283E3A211}">
      <dgm:prSet phldrT="[Tekst]"/>
      <dgm:spPr/>
      <dgm:t>
        <a:bodyPr/>
        <a:lstStyle/>
        <a:p>
          <a:r>
            <a:rPr lang="nl-NL" dirty="0"/>
            <a:t>12 weken</a:t>
          </a:r>
        </a:p>
      </dgm:t>
    </dgm:pt>
    <dgm:pt modelId="{C5BE4CD1-42D4-448D-BA4A-C1C2C5B058C0}" type="parTrans" cxnId="{4F07F4D4-F3C2-4372-AB1B-4389B1CC1291}">
      <dgm:prSet/>
      <dgm:spPr/>
      <dgm:t>
        <a:bodyPr/>
        <a:lstStyle/>
        <a:p>
          <a:endParaRPr lang="nl-NL"/>
        </a:p>
      </dgm:t>
    </dgm:pt>
    <dgm:pt modelId="{71156033-58DE-4CD1-B0D3-EEC7F190E4A9}" type="sibTrans" cxnId="{4F07F4D4-F3C2-4372-AB1B-4389B1CC1291}">
      <dgm:prSet/>
      <dgm:spPr/>
      <dgm:t>
        <a:bodyPr/>
        <a:lstStyle/>
        <a:p>
          <a:endParaRPr lang="nl-NL"/>
        </a:p>
      </dgm:t>
    </dgm:pt>
    <dgm:pt modelId="{2DC4134B-BB37-4E4C-8D2F-8B97C22FFF14}">
      <dgm:prSet phldrT="[Tekst]"/>
      <dgm:spPr/>
      <dgm:t>
        <a:bodyPr/>
        <a:lstStyle/>
        <a:p>
          <a:r>
            <a:rPr lang="nl-NL" dirty="0"/>
            <a:t>April 2022</a:t>
          </a:r>
        </a:p>
      </dgm:t>
    </dgm:pt>
    <dgm:pt modelId="{3B266977-1FC6-4C39-955F-D4B742158A30}" type="parTrans" cxnId="{C61F5867-3BE8-4971-A937-005EB0B2C0A6}">
      <dgm:prSet/>
      <dgm:spPr/>
      <dgm:t>
        <a:bodyPr/>
        <a:lstStyle/>
        <a:p>
          <a:endParaRPr lang="nl-NL"/>
        </a:p>
      </dgm:t>
    </dgm:pt>
    <dgm:pt modelId="{8A7472F6-6F3A-4462-9091-5CD6B6995B7C}" type="sibTrans" cxnId="{C61F5867-3BE8-4971-A937-005EB0B2C0A6}">
      <dgm:prSet/>
      <dgm:spPr/>
      <dgm:t>
        <a:bodyPr/>
        <a:lstStyle/>
        <a:p>
          <a:endParaRPr lang="nl-NL"/>
        </a:p>
      </dgm:t>
    </dgm:pt>
    <dgm:pt modelId="{DE978A54-E574-474F-A901-EC8CF6EE81D1}">
      <dgm:prSet phldrT="[Tekst]"/>
      <dgm:spPr/>
      <dgm:t>
        <a:bodyPr/>
        <a:lstStyle/>
        <a:p>
          <a:r>
            <a:rPr lang="nl-NL" i="1" dirty="0"/>
            <a:t>April t/m juli</a:t>
          </a:r>
        </a:p>
      </dgm:t>
    </dgm:pt>
    <dgm:pt modelId="{C0873090-B389-4EC1-AE9B-63F1DEAAF674}" type="parTrans" cxnId="{C2D64334-08AA-49A8-9810-73FAB1F8C0ED}">
      <dgm:prSet/>
      <dgm:spPr/>
      <dgm:t>
        <a:bodyPr/>
        <a:lstStyle/>
        <a:p>
          <a:endParaRPr lang="nl-NL"/>
        </a:p>
      </dgm:t>
    </dgm:pt>
    <dgm:pt modelId="{5DB7C9EB-526A-43FC-BF30-4BC6A9B87983}" type="sibTrans" cxnId="{C2D64334-08AA-49A8-9810-73FAB1F8C0ED}">
      <dgm:prSet/>
      <dgm:spPr/>
      <dgm:t>
        <a:bodyPr/>
        <a:lstStyle/>
        <a:p>
          <a:endParaRPr lang="nl-NL"/>
        </a:p>
      </dgm:t>
    </dgm:pt>
    <dgm:pt modelId="{FD536F20-C04A-43D0-840F-4B09007CB47A}">
      <dgm:prSet/>
      <dgm:spPr/>
      <dgm:t>
        <a:bodyPr/>
        <a:lstStyle/>
        <a:p>
          <a:r>
            <a:rPr lang="nl-NL"/>
            <a:t>Juli/augustus </a:t>
          </a:r>
          <a:r>
            <a:rPr lang="nl-NL" dirty="0"/>
            <a:t>2022</a:t>
          </a:r>
        </a:p>
      </dgm:t>
    </dgm:pt>
    <dgm:pt modelId="{A9BCBA82-AB4E-4DEA-BFE9-FAD5C6796095}" type="parTrans" cxnId="{E5BDDCF9-6465-4048-A3E7-BBA108BA61E0}">
      <dgm:prSet/>
      <dgm:spPr/>
      <dgm:t>
        <a:bodyPr/>
        <a:lstStyle/>
        <a:p>
          <a:endParaRPr lang="nl-NL"/>
        </a:p>
      </dgm:t>
    </dgm:pt>
    <dgm:pt modelId="{DCCC9326-A25B-474A-926C-ED202DF63A1C}" type="sibTrans" cxnId="{E5BDDCF9-6465-4048-A3E7-BBA108BA61E0}">
      <dgm:prSet/>
      <dgm:spPr/>
      <dgm:t>
        <a:bodyPr/>
        <a:lstStyle/>
        <a:p>
          <a:endParaRPr lang="nl-NL"/>
        </a:p>
      </dgm:t>
    </dgm:pt>
    <dgm:pt modelId="{A6E73C54-3D94-4FED-8E00-FDF966E67E26}">
      <dgm:prSet/>
      <dgm:spPr/>
      <dgm:t>
        <a:bodyPr/>
        <a:lstStyle/>
        <a:p>
          <a:r>
            <a:rPr lang="nl-NL" dirty="0"/>
            <a:t>Januari 2023</a:t>
          </a:r>
        </a:p>
      </dgm:t>
    </dgm:pt>
    <dgm:pt modelId="{334F1D74-2650-4D56-9261-DDAA7713480A}" type="parTrans" cxnId="{C6B60FAC-81A2-4E5C-B7F8-76DE97FFCCC2}">
      <dgm:prSet/>
      <dgm:spPr/>
      <dgm:t>
        <a:bodyPr/>
        <a:lstStyle/>
        <a:p>
          <a:endParaRPr lang="nl-NL"/>
        </a:p>
      </dgm:t>
    </dgm:pt>
    <dgm:pt modelId="{354B9237-2120-43F7-98FF-F46F0513FFA0}" type="sibTrans" cxnId="{C6B60FAC-81A2-4E5C-B7F8-76DE97FFCCC2}">
      <dgm:prSet/>
      <dgm:spPr/>
      <dgm:t>
        <a:bodyPr/>
        <a:lstStyle/>
        <a:p>
          <a:endParaRPr lang="nl-NL"/>
        </a:p>
      </dgm:t>
    </dgm:pt>
    <dgm:pt modelId="{32B554E5-9AD0-4BED-8012-739D971350C8}">
      <dgm:prSet/>
      <dgm:spPr>
        <a:solidFill>
          <a:srgbClr val="00B0F0"/>
        </a:solidFill>
      </dgm:spPr>
      <dgm:t>
        <a:bodyPr/>
        <a:lstStyle/>
        <a:p>
          <a:r>
            <a:rPr lang="nl-NL" i="1" dirty="0"/>
            <a:t>Eind 2024</a:t>
          </a:r>
        </a:p>
      </dgm:t>
    </dgm:pt>
    <dgm:pt modelId="{49B24A6B-541C-4891-B9BB-D20B0BE2A79F}" type="parTrans" cxnId="{D8AC918B-1EF8-49C7-BF9E-735B307FD5E2}">
      <dgm:prSet/>
      <dgm:spPr/>
      <dgm:t>
        <a:bodyPr/>
        <a:lstStyle/>
        <a:p>
          <a:endParaRPr lang="nl-NL"/>
        </a:p>
      </dgm:t>
    </dgm:pt>
    <dgm:pt modelId="{420C6116-C944-4ED7-A784-34B1DFE84FC3}" type="sibTrans" cxnId="{D8AC918B-1EF8-49C7-BF9E-735B307FD5E2}">
      <dgm:prSet/>
      <dgm:spPr/>
      <dgm:t>
        <a:bodyPr/>
        <a:lstStyle/>
        <a:p>
          <a:endParaRPr lang="nl-NL"/>
        </a:p>
      </dgm:t>
    </dgm:pt>
    <dgm:pt modelId="{1397F5F6-A202-429D-B31A-CC5D812485AD}" type="pres">
      <dgm:prSet presAssocID="{844E623F-1A08-4D37-97C7-8E230FE2FF67}" presName="linearFlow" presStyleCnt="0">
        <dgm:presLayoutVars>
          <dgm:resizeHandles val="exact"/>
        </dgm:presLayoutVars>
      </dgm:prSet>
      <dgm:spPr/>
    </dgm:pt>
    <dgm:pt modelId="{A07476A5-65B6-46E9-AED2-0E555576329A}" type="pres">
      <dgm:prSet presAssocID="{ABB1B772-1AE2-4F9A-BCC7-D88283E3A211}" presName="node" presStyleLbl="node1" presStyleIdx="0" presStyleCnt="6">
        <dgm:presLayoutVars>
          <dgm:bulletEnabled val="1"/>
        </dgm:presLayoutVars>
      </dgm:prSet>
      <dgm:spPr/>
    </dgm:pt>
    <dgm:pt modelId="{47F41148-BDF4-4462-9F8F-51E69936CE6A}" type="pres">
      <dgm:prSet presAssocID="{71156033-58DE-4CD1-B0D3-EEC7F190E4A9}" presName="sibTrans" presStyleLbl="sibTrans2D1" presStyleIdx="0" presStyleCnt="5"/>
      <dgm:spPr/>
    </dgm:pt>
    <dgm:pt modelId="{078C5E0A-02E1-4BE9-A141-1B6976EE9C06}" type="pres">
      <dgm:prSet presAssocID="{71156033-58DE-4CD1-B0D3-EEC7F190E4A9}" presName="connectorText" presStyleLbl="sibTrans2D1" presStyleIdx="0" presStyleCnt="5"/>
      <dgm:spPr/>
    </dgm:pt>
    <dgm:pt modelId="{69AB9F11-96C6-4D79-9AD8-479FB19222B2}" type="pres">
      <dgm:prSet presAssocID="{2DC4134B-BB37-4E4C-8D2F-8B97C22FFF14}" presName="node" presStyleLbl="node1" presStyleIdx="1" presStyleCnt="6">
        <dgm:presLayoutVars>
          <dgm:bulletEnabled val="1"/>
        </dgm:presLayoutVars>
      </dgm:prSet>
      <dgm:spPr/>
    </dgm:pt>
    <dgm:pt modelId="{E80A437D-727C-44C6-89BA-A50211590A4B}" type="pres">
      <dgm:prSet presAssocID="{8A7472F6-6F3A-4462-9091-5CD6B6995B7C}" presName="sibTrans" presStyleLbl="sibTrans2D1" presStyleIdx="1" presStyleCnt="5"/>
      <dgm:spPr/>
    </dgm:pt>
    <dgm:pt modelId="{19F9BD6D-286E-4A6B-BCC7-2FBB001A72B4}" type="pres">
      <dgm:prSet presAssocID="{8A7472F6-6F3A-4462-9091-5CD6B6995B7C}" presName="connectorText" presStyleLbl="sibTrans2D1" presStyleIdx="1" presStyleCnt="5"/>
      <dgm:spPr/>
    </dgm:pt>
    <dgm:pt modelId="{01231AE8-7F72-4CF7-8A22-00FF92BE6158}" type="pres">
      <dgm:prSet presAssocID="{DE978A54-E574-474F-A901-EC8CF6EE81D1}" presName="node" presStyleLbl="node1" presStyleIdx="2" presStyleCnt="6">
        <dgm:presLayoutVars>
          <dgm:bulletEnabled val="1"/>
        </dgm:presLayoutVars>
      </dgm:prSet>
      <dgm:spPr/>
    </dgm:pt>
    <dgm:pt modelId="{61BC677C-7CBB-47BD-98EE-FFAA8C2F7269}" type="pres">
      <dgm:prSet presAssocID="{5DB7C9EB-526A-43FC-BF30-4BC6A9B87983}" presName="sibTrans" presStyleLbl="sibTrans2D1" presStyleIdx="2" presStyleCnt="5"/>
      <dgm:spPr/>
    </dgm:pt>
    <dgm:pt modelId="{B635FB7A-DBD0-47C1-B4E2-17DC6CA825FA}" type="pres">
      <dgm:prSet presAssocID="{5DB7C9EB-526A-43FC-BF30-4BC6A9B87983}" presName="connectorText" presStyleLbl="sibTrans2D1" presStyleIdx="2" presStyleCnt="5"/>
      <dgm:spPr/>
    </dgm:pt>
    <dgm:pt modelId="{B6792042-F221-4408-A91B-1628987016F3}" type="pres">
      <dgm:prSet presAssocID="{FD536F20-C04A-43D0-840F-4B09007CB47A}" presName="node" presStyleLbl="node1" presStyleIdx="3" presStyleCnt="6">
        <dgm:presLayoutVars>
          <dgm:bulletEnabled val="1"/>
        </dgm:presLayoutVars>
      </dgm:prSet>
      <dgm:spPr/>
    </dgm:pt>
    <dgm:pt modelId="{2EF9ABD6-C71F-429B-9A07-F8829211748D}" type="pres">
      <dgm:prSet presAssocID="{DCCC9326-A25B-474A-926C-ED202DF63A1C}" presName="sibTrans" presStyleLbl="sibTrans2D1" presStyleIdx="3" presStyleCnt="5"/>
      <dgm:spPr/>
    </dgm:pt>
    <dgm:pt modelId="{35F5B778-8BB7-4847-87BF-D975F5B1B9F0}" type="pres">
      <dgm:prSet presAssocID="{DCCC9326-A25B-474A-926C-ED202DF63A1C}" presName="connectorText" presStyleLbl="sibTrans2D1" presStyleIdx="3" presStyleCnt="5"/>
      <dgm:spPr/>
    </dgm:pt>
    <dgm:pt modelId="{FA927527-8443-463B-AF0F-F8988FBCF294}" type="pres">
      <dgm:prSet presAssocID="{A6E73C54-3D94-4FED-8E00-FDF966E67E26}" presName="node" presStyleLbl="node1" presStyleIdx="4" presStyleCnt="6">
        <dgm:presLayoutVars>
          <dgm:bulletEnabled val="1"/>
        </dgm:presLayoutVars>
      </dgm:prSet>
      <dgm:spPr/>
    </dgm:pt>
    <dgm:pt modelId="{CE30720B-7EC0-42D3-8427-0A11C1431300}" type="pres">
      <dgm:prSet presAssocID="{354B9237-2120-43F7-98FF-F46F0513FFA0}" presName="sibTrans" presStyleLbl="sibTrans2D1" presStyleIdx="4" presStyleCnt="5"/>
      <dgm:spPr/>
    </dgm:pt>
    <dgm:pt modelId="{B1C70B86-78A9-4CDC-99C5-73072B38EA26}" type="pres">
      <dgm:prSet presAssocID="{354B9237-2120-43F7-98FF-F46F0513FFA0}" presName="connectorText" presStyleLbl="sibTrans2D1" presStyleIdx="4" presStyleCnt="5"/>
      <dgm:spPr/>
    </dgm:pt>
    <dgm:pt modelId="{C7EB411D-217A-42BB-87F7-7851DD38E0B1}" type="pres">
      <dgm:prSet presAssocID="{32B554E5-9AD0-4BED-8012-739D971350C8}" presName="node" presStyleLbl="node1" presStyleIdx="5" presStyleCnt="6">
        <dgm:presLayoutVars>
          <dgm:bulletEnabled val="1"/>
        </dgm:presLayoutVars>
      </dgm:prSet>
      <dgm:spPr/>
    </dgm:pt>
  </dgm:ptLst>
  <dgm:cxnLst>
    <dgm:cxn modelId="{74F8F904-04C0-41E3-BA21-E2DD1665B17E}" type="presOf" srcId="{DCCC9326-A25B-474A-926C-ED202DF63A1C}" destId="{2EF9ABD6-C71F-429B-9A07-F8829211748D}" srcOrd="0" destOrd="0" presId="urn:microsoft.com/office/officeart/2005/8/layout/process2"/>
    <dgm:cxn modelId="{83503826-6F81-4787-B283-07D3EE8701D1}" type="presOf" srcId="{DE978A54-E574-474F-A901-EC8CF6EE81D1}" destId="{01231AE8-7F72-4CF7-8A22-00FF92BE6158}" srcOrd="0" destOrd="0" presId="urn:microsoft.com/office/officeart/2005/8/layout/process2"/>
    <dgm:cxn modelId="{7A050127-5057-4504-8917-8C803AD954F6}" type="presOf" srcId="{5DB7C9EB-526A-43FC-BF30-4BC6A9B87983}" destId="{B635FB7A-DBD0-47C1-B4E2-17DC6CA825FA}" srcOrd="1" destOrd="0" presId="urn:microsoft.com/office/officeart/2005/8/layout/process2"/>
    <dgm:cxn modelId="{C2D64334-08AA-49A8-9810-73FAB1F8C0ED}" srcId="{844E623F-1A08-4D37-97C7-8E230FE2FF67}" destId="{DE978A54-E574-474F-A901-EC8CF6EE81D1}" srcOrd="2" destOrd="0" parTransId="{C0873090-B389-4EC1-AE9B-63F1DEAAF674}" sibTransId="{5DB7C9EB-526A-43FC-BF30-4BC6A9B87983}"/>
    <dgm:cxn modelId="{C61F5867-3BE8-4971-A937-005EB0B2C0A6}" srcId="{844E623F-1A08-4D37-97C7-8E230FE2FF67}" destId="{2DC4134B-BB37-4E4C-8D2F-8B97C22FFF14}" srcOrd="1" destOrd="0" parTransId="{3B266977-1FC6-4C39-955F-D4B742158A30}" sibTransId="{8A7472F6-6F3A-4462-9091-5CD6B6995B7C}"/>
    <dgm:cxn modelId="{BC89A169-4469-4D0A-B7F0-020AB2AE25D3}" type="presOf" srcId="{ABB1B772-1AE2-4F9A-BCC7-D88283E3A211}" destId="{A07476A5-65B6-46E9-AED2-0E555576329A}" srcOrd="0" destOrd="0" presId="urn:microsoft.com/office/officeart/2005/8/layout/process2"/>
    <dgm:cxn modelId="{BF79B96B-C172-454A-84F2-DC66B2446B4C}" type="presOf" srcId="{32B554E5-9AD0-4BED-8012-739D971350C8}" destId="{C7EB411D-217A-42BB-87F7-7851DD38E0B1}" srcOrd="0" destOrd="0" presId="urn:microsoft.com/office/officeart/2005/8/layout/process2"/>
    <dgm:cxn modelId="{4177777E-DEA3-480C-B5C7-7636500B7BAF}" type="presOf" srcId="{71156033-58DE-4CD1-B0D3-EEC7F190E4A9}" destId="{078C5E0A-02E1-4BE9-A141-1B6976EE9C06}" srcOrd="1" destOrd="0" presId="urn:microsoft.com/office/officeart/2005/8/layout/process2"/>
    <dgm:cxn modelId="{64DCD384-52BC-43F5-B9DD-A8185975A22B}" type="presOf" srcId="{A6E73C54-3D94-4FED-8E00-FDF966E67E26}" destId="{FA927527-8443-463B-AF0F-F8988FBCF294}" srcOrd="0" destOrd="0" presId="urn:microsoft.com/office/officeart/2005/8/layout/process2"/>
    <dgm:cxn modelId="{D8AC918B-1EF8-49C7-BF9E-735B307FD5E2}" srcId="{844E623F-1A08-4D37-97C7-8E230FE2FF67}" destId="{32B554E5-9AD0-4BED-8012-739D971350C8}" srcOrd="5" destOrd="0" parTransId="{49B24A6B-541C-4891-B9BB-D20B0BE2A79F}" sibTransId="{420C6116-C944-4ED7-A784-34B1DFE84FC3}"/>
    <dgm:cxn modelId="{50D1E38C-C327-411C-BD8A-6385135835B1}" type="presOf" srcId="{DCCC9326-A25B-474A-926C-ED202DF63A1C}" destId="{35F5B778-8BB7-4847-87BF-D975F5B1B9F0}" srcOrd="1" destOrd="0" presId="urn:microsoft.com/office/officeart/2005/8/layout/process2"/>
    <dgm:cxn modelId="{AB66939F-6945-4BCC-B996-0E0B8BDF5987}" type="presOf" srcId="{5DB7C9EB-526A-43FC-BF30-4BC6A9B87983}" destId="{61BC677C-7CBB-47BD-98EE-FFAA8C2F7269}" srcOrd="0" destOrd="0" presId="urn:microsoft.com/office/officeart/2005/8/layout/process2"/>
    <dgm:cxn modelId="{032772A3-F0F1-4F2C-9A98-3B48A10540EB}" type="presOf" srcId="{2DC4134B-BB37-4E4C-8D2F-8B97C22FFF14}" destId="{69AB9F11-96C6-4D79-9AD8-479FB19222B2}" srcOrd="0" destOrd="0" presId="urn:microsoft.com/office/officeart/2005/8/layout/process2"/>
    <dgm:cxn modelId="{070450A7-BACA-498F-AC88-4C6099252ABE}" type="presOf" srcId="{71156033-58DE-4CD1-B0D3-EEC7F190E4A9}" destId="{47F41148-BDF4-4462-9F8F-51E69936CE6A}" srcOrd="0" destOrd="0" presId="urn:microsoft.com/office/officeart/2005/8/layout/process2"/>
    <dgm:cxn modelId="{C6B60FAC-81A2-4E5C-B7F8-76DE97FFCCC2}" srcId="{844E623F-1A08-4D37-97C7-8E230FE2FF67}" destId="{A6E73C54-3D94-4FED-8E00-FDF966E67E26}" srcOrd="4" destOrd="0" parTransId="{334F1D74-2650-4D56-9261-DDAA7713480A}" sibTransId="{354B9237-2120-43F7-98FF-F46F0513FFA0}"/>
    <dgm:cxn modelId="{CD93D8AD-46CD-4CF7-BBB8-3BB5D1832986}" type="presOf" srcId="{844E623F-1A08-4D37-97C7-8E230FE2FF67}" destId="{1397F5F6-A202-429D-B31A-CC5D812485AD}" srcOrd="0" destOrd="0" presId="urn:microsoft.com/office/officeart/2005/8/layout/process2"/>
    <dgm:cxn modelId="{5B9BADAF-60C4-4076-BD98-F3BC6EC3414B}" type="presOf" srcId="{8A7472F6-6F3A-4462-9091-5CD6B6995B7C}" destId="{19F9BD6D-286E-4A6B-BCC7-2FBB001A72B4}" srcOrd="1" destOrd="0" presId="urn:microsoft.com/office/officeart/2005/8/layout/process2"/>
    <dgm:cxn modelId="{5D1EE1B0-4E64-4909-BE4C-DC7E9D79B4FB}" type="presOf" srcId="{354B9237-2120-43F7-98FF-F46F0513FFA0}" destId="{B1C70B86-78A9-4CDC-99C5-73072B38EA26}" srcOrd="1" destOrd="0" presId="urn:microsoft.com/office/officeart/2005/8/layout/process2"/>
    <dgm:cxn modelId="{1B04D4B9-FD63-4AA2-B08D-74CADD39D255}" type="presOf" srcId="{354B9237-2120-43F7-98FF-F46F0513FFA0}" destId="{CE30720B-7EC0-42D3-8427-0A11C1431300}" srcOrd="0" destOrd="0" presId="urn:microsoft.com/office/officeart/2005/8/layout/process2"/>
    <dgm:cxn modelId="{4F07F4D4-F3C2-4372-AB1B-4389B1CC1291}" srcId="{844E623F-1A08-4D37-97C7-8E230FE2FF67}" destId="{ABB1B772-1AE2-4F9A-BCC7-D88283E3A211}" srcOrd="0" destOrd="0" parTransId="{C5BE4CD1-42D4-448D-BA4A-C1C2C5B058C0}" sibTransId="{71156033-58DE-4CD1-B0D3-EEC7F190E4A9}"/>
    <dgm:cxn modelId="{8D1289DB-0E91-444B-8A14-AA6EA3778D9A}" type="presOf" srcId="{8A7472F6-6F3A-4462-9091-5CD6B6995B7C}" destId="{E80A437D-727C-44C6-89BA-A50211590A4B}" srcOrd="0" destOrd="0" presId="urn:microsoft.com/office/officeart/2005/8/layout/process2"/>
    <dgm:cxn modelId="{513877F8-CBAE-46C1-8D1E-EDE5CBDD335A}" type="presOf" srcId="{FD536F20-C04A-43D0-840F-4B09007CB47A}" destId="{B6792042-F221-4408-A91B-1628987016F3}" srcOrd="0" destOrd="0" presId="urn:microsoft.com/office/officeart/2005/8/layout/process2"/>
    <dgm:cxn modelId="{E5BDDCF9-6465-4048-A3E7-BBA108BA61E0}" srcId="{844E623F-1A08-4D37-97C7-8E230FE2FF67}" destId="{FD536F20-C04A-43D0-840F-4B09007CB47A}" srcOrd="3" destOrd="0" parTransId="{A9BCBA82-AB4E-4DEA-BFE9-FAD5C6796095}" sibTransId="{DCCC9326-A25B-474A-926C-ED202DF63A1C}"/>
    <dgm:cxn modelId="{E181F17C-5680-4A25-B432-140A81471F7B}" type="presParOf" srcId="{1397F5F6-A202-429D-B31A-CC5D812485AD}" destId="{A07476A5-65B6-46E9-AED2-0E555576329A}" srcOrd="0" destOrd="0" presId="urn:microsoft.com/office/officeart/2005/8/layout/process2"/>
    <dgm:cxn modelId="{56D5AA38-19FA-4B52-931F-B992E3B1E596}" type="presParOf" srcId="{1397F5F6-A202-429D-B31A-CC5D812485AD}" destId="{47F41148-BDF4-4462-9F8F-51E69936CE6A}" srcOrd="1" destOrd="0" presId="urn:microsoft.com/office/officeart/2005/8/layout/process2"/>
    <dgm:cxn modelId="{8A2D1D5D-D7AF-48DE-BD9F-EF71F27191E9}" type="presParOf" srcId="{47F41148-BDF4-4462-9F8F-51E69936CE6A}" destId="{078C5E0A-02E1-4BE9-A141-1B6976EE9C06}" srcOrd="0" destOrd="0" presId="urn:microsoft.com/office/officeart/2005/8/layout/process2"/>
    <dgm:cxn modelId="{30D1D41C-C163-468C-A862-EFA6B1B4C260}" type="presParOf" srcId="{1397F5F6-A202-429D-B31A-CC5D812485AD}" destId="{69AB9F11-96C6-4D79-9AD8-479FB19222B2}" srcOrd="2" destOrd="0" presId="urn:microsoft.com/office/officeart/2005/8/layout/process2"/>
    <dgm:cxn modelId="{62A36CE9-DDE9-4BDC-B4A9-F91E9462E3FD}" type="presParOf" srcId="{1397F5F6-A202-429D-B31A-CC5D812485AD}" destId="{E80A437D-727C-44C6-89BA-A50211590A4B}" srcOrd="3" destOrd="0" presId="urn:microsoft.com/office/officeart/2005/8/layout/process2"/>
    <dgm:cxn modelId="{3E5E123E-D40D-4124-801A-BDFB43D51CA0}" type="presParOf" srcId="{E80A437D-727C-44C6-89BA-A50211590A4B}" destId="{19F9BD6D-286E-4A6B-BCC7-2FBB001A72B4}" srcOrd="0" destOrd="0" presId="urn:microsoft.com/office/officeart/2005/8/layout/process2"/>
    <dgm:cxn modelId="{FC5483A3-FE88-4827-B349-E4444983F6EF}" type="presParOf" srcId="{1397F5F6-A202-429D-B31A-CC5D812485AD}" destId="{01231AE8-7F72-4CF7-8A22-00FF92BE6158}" srcOrd="4" destOrd="0" presId="urn:microsoft.com/office/officeart/2005/8/layout/process2"/>
    <dgm:cxn modelId="{BF406D46-D511-4EB3-87AC-A9C534C57A0B}" type="presParOf" srcId="{1397F5F6-A202-429D-B31A-CC5D812485AD}" destId="{61BC677C-7CBB-47BD-98EE-FFAA8C2F7269}" srcOrd="5" destOrd="0" presId="urn:microsoft.com/office/officeart/2005/8/layout/process2"/>
    <dgm:cxn modelId="{ADA2E831-54BE-4003-8E76-A0492CAF1A6C}" type="presParOf" srcId="{61BC677C-7CBB-47BD-98EE-FFAA8C2F7269}" destId="{B635FB7A-DBD0-47C1-B4E2-17DC6CA825FA}" srcOrd="0" destOrd="0" presId="urn:microsoft.com/office/officeart/2005/8/layout/process2"/>
    <dgm:cxn modelId="{6A59B3BD-4118-48E2-9AA4-A922323A8221}" type="presParOf" srcId="{1397F5F6-A202-429D-B31A-CC5D812485AD}" destId="{B6792042-F221-4408-A91B-1628987016F3}" srcOrd="6" destOrd="0" presId="urn:microsoft.com/office/officeart/2005/8/layout/process2"/>
    <dgm:cxn modelId="{527FA255-D5E9-4481-9454-4F7EC7226287}" type="presParOf" srcId="{1397F5F6-A202-429D-B31A-CC5D812485AD}" destId="{2EF9ABD6-C71F-429B-9A07-F8829211748D}" srcOrd="7" destOrd="0" presId="urn:microsoft.com/office/officeart/2005/8/layout/process2"/>
    <dgm:cxn modelId="{F5CD12F9-BF6D-478D-9E2E-FED25BDDEA76}" type="presParOf" srcId="{2EF9ABD6-C71F-429B-9A07-F8829211748D}" destId="{35F5B778-8BB7-4847-87BF-D975F5B1B9F0}" srcOrd="0" destOrd="0" presId="urn:microsoft.com/office/officeart/2005/8/layout/process2"/>
    <dgm:cxn modelId="{7B718A61-50D0-405B-A794-D9DD7483E5F3}" type="presParOf" srcId="{1397F5F6-A202-429D-B31A-CC5D812485AD}" destId="{FA927527-8443-463B-AF0F-F8988FBCF294}" srcOrd="8" destOrd="0" presId="urn:microsoft.com/office/officeart/2005/8/layout/process2"/>
    <dgm:cxn modelId="{B4B94A3E-F8AA-451D-9C92-CB1B7A448A13}" type="presParOf" srcId="{1397F5F6-A202-429D-B31A-CC5D812485AD}" destId="{CE30720B-7EC0-42D3-8427-0A11C1431300}" srcOrd="9" destOrd="0" presId="urn:microsoft.com/office/officeart/2005/8/layout/process2"/>
    <dgm:cxn modelId="{AAB1FCE8-E2EA-498B-8881-1E57142BFDFF}" type="presParOf" srcId="{CE30720B-7EC0-42D3-8427-0A11C1431300}" destId="{B1C70B86-78A9-4CDC-99C5-73072B38EA26}" srcOrd="0" destOrd="0" presId="urn:microsoft.com/office/officeart/2005/8/layout/process2"/>
    <dgm:cxn modelId="{B741E9B3-F8C0-465C-9BB1-FDC74DD56FA9}" type="presParOf" srcId="{1397F5F6-A202-429D-B31A-CC5D812485AD}" destId="{C7EB411D-217A-42BB-87F7-7851DD38E0B1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42F13-9F93-4DBF-B8A6-CC98E8A25CB2}">
      <dsp:nvSpPr>
        <dsp:cNvPr id="0" name=""/>
        <dsp:cNvSpPr/>
      </dsp:nvSpPr>
      <dsp:spPr>
        <a:xfrm>
          <a:off x="542348" y="0"/>
          <a:ext cx="6146615" cy="143241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73532-315E-482C-8223-9AD87DEFC21F}">
      <dsp:nvSpPr>
        <dsp:cNvPr id="0" name=""/>
        <dsp:cNvSpPr/>
      </dsp:nvSpPr>
      <dsp:spPr>
        <a:xfrm>
          <a:off x="0" y="463026"/>
          <a:ext cx="2169393" cy="5729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Voorlopig ontwerp</a:t>
          </a:r>
        </a:p>
      </dsp:txBody>
      <dsp:txXfrm>
        <a:off x="27970" y="490996"/>
        <a:ext cx="2113453" cy="517028"/>
      </dsp:txXfrm>
    </dsp:sp>
    <dsp:sp modelId="{05310E1A-F42A-48C4-BFE5-956D09C746A1}">
      <dsp:nvSpPr>
        <dsp:cNvPr id="0" name=""/>
        <dsp:cNvSpPr/>
      </dsp:nvSpPr>
      <dsp:spPr>
        <a:xfrm>
          <a:off x="2519414" y="447276"/>
          <a:ext cx="2169393" cy="5729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Enquête</a:t>
          </a:r>
        </a:p>
      </dsp:txBody>
      <dsp:txXfrm>
        <a:off x="2547384" y="475246"/>
        <a:ext cx="2113453" cy="517028"/>
      </dsp:txXfrm>
    </dsp:sp>
    <dsp:sp modelId="{DDF8A1FE-7E8A-4B8E-8841-AC5AEEFABA74}">
      <dsp:nvSpPr>
        <dsp:cNvPr id="0" name=""/>
        <dsp:cNvSpPr/>
      </dsp:nvSpPr>
      <dsp:spPr>
        <a:xfrm>
          <a:off x="4913155" y="454483"/>
          <a:ext cx="2169393" cy="5729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Aangepast ontwerp</a:t>
          </a:r>
        </a:p>
      </dsp:txBody>
      <dsp:txXfrm>
        <a:off x="4941125" y="482453"/>
        <a:ext cx="2113453" cy="5170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42F13-9F93-4DBF-B8A6-CC98E8A25CB2}">
      <dsp:nvSpPr>
        <dsp:cNvPr id="0" name=""/>
        <dsp:cNvSpPr/>
      </dsp:nvSpPr>
      <dsp:spPr>
        <a:xfrm>
          <a:off x="542348" y="0"/>
          <a:ext cx="6146615" cy="136950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73532-315E-482C-8223-9AD87DEFC21F}">
      <dsp:nvSpPr>
        <dsp:cNvPr id="0" name=""/>
        <dsp:cNvSpPr/>
      </dsp:nvSpPr>
      <dsp:spPr>
        <a:xfrm>
          <a:off x="0" y="442688"/>
          <a:ext cx="2219267" cy="547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Keukentafelgesprekken</a:t>
          </a:r>
        </a:p>
      </dsp:txBody>
      <dsp:txXfrm>
        <a:off x="26741" y="469429"/>
        <a:ext cx="2165785" cy="494318"/>
      </dsp:txXfrm>
    </dsp:sp>
    <dsp:sp modelId="{05310E1A-F42A-48C4-BFE5-956D09C746A1}">
      <dsp:nvSpPr>
        <dsp:cNvPr id="0" name=""/>
        <dsp:cNvSpPr/>
      </dsp:nvSpPr>
      <dsp:spPr>
        <a:xfrm>
          <a:off x="2503522" y="427629"/>
          <a:ext cx="2219267" cy="547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Aangepast ontwerp &amp; Woonwensen</a:t>
          </a:r>
        </a:p>
      </dsp:txBody>
      <dsp:txXfrm>
        <a:off x="2530263" y="454370"/>
        <a:ext cx="2165785" cy="494318"/>
      </dsp:txXfrm>
    </dsp:sp>
    <dsp:sp modelId="{DDF8A1FE-7E8A-4B8E-8841-AC5AEEFABA74}">
      <dsp:nvSpPr>
        <dsp:cNvPr id="0" name=""/>
        <dsp:cNvSpPr/>
      </dsp:nvSpPr>
      <dsp:spPr>
        <a:xfrm>
          <a:off x="4893828" y="434521"/>
          <a:ext cx="2219267" cy="547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i="1" kern="1200" dirty="0"/>
            <a:t>Definitief ontwerp</a:t>
          </a:r>
        </a:p>
      </dsp:txBody>
      <dsp:txXfrm>
        <a:off x="4920569" y="461262"/>
        <a:ext cx="2165785" cy="4943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476A5-65B6-46E9-AED2-0E555576329A}">
      <dsp:nvSpPr>
        <dsp:cNvPr id="0" name=""/>
        <dsp:cNvSpPr/>
      </dsp:nvSpPr>
      <dsp:spPr>
        <a:xfrm>
          <a:off x="2212551" y="1654"/>
          <a:ext cx="1903125" cy="490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12 weken</a:t>
          </a:r>
        </a:p>
      </dsp:txBody>
      <dsp:txXfrm>
        <a:off x="2226909" y="16012"/>
        <a:ext cx="1874409" cy="461506"/>
      </dsp:txXfrm>
    </dsp:sp>
    <dsp:sp modelId="{47F41148-BDF4-4462-9F8F-51E69936CE6A}">
      <dsp:nvSpPr>
        <dsp:cNvPr id="0" name=""/>
        <dsp:cNvSpPr/>
      </dsp:nvSpPr>
      <dsp:spPr>
        <a:xfrm rot="5400000">
          <a:off x="3072197" y="504132"/>
          <a:ext cx="183833" cy="220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900" kern="1200"/>
        </a:p>
      </dsp:txBody>
      <dsp:txXfrm rot="-5400000">
        <a:off x="3097934" y="522515"/>
        <a:ext cx="132359" cy="128683"/>
      </dsp:txXfrm>
    </dsp:sp>
    <dsp:sp modelId="{69AB9F11-96C6-4D79-9AD8-479FB19222B2}">
      <dsp:nvSpPr>
        <dsp:cNvPr id="0" name=""/>
        <dsp:cNvSpPr/>
      </dsp:nvSpPr>
      <dsp:spPr>
        <a:xfrm>
          <a:off x="2212551" y="736987"/>
          <a:ext cx="1903125" cy="490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April 2022</a:t>
          </a:r>
        </a:p>
      </dsp:txBody>
      <dsp:txXfrm>
        <a:off x="2226909" y="751345"/>
        <a:ext cx="1874409" cy="461506"/>
      </dsp:txXfrm>
    </dsp:sp>
    <dsp:sp modelId="{E80A437D-727C-44C6-89BA-A50211590A4B}">
      <dsp:nvSpPr>
        <dsp:cNvPr id="0" name=""/>
        <dsp:cNvSpPr/>
      </dsp:nvSpPr>
      <dsp:spPr>
        <a:xfrm rot="5400000">
          <a:off x="3072197" y="1239465"/>
          <a:ext cx="183833" cy="220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900" kern="1200"/>
        </a:p>
      </dsp:txBody>
      <dsp:txXfrm rot="-5400000">
        <a:off x="3097934" y="1257848"/>
        <a:ext cx="132359" cy="128683"/>
      </dsp:txXfrm>
    </dsp:sp>
    <dsp:sp modelId="{01231AE8-7F72-4CF7-8A22-00FF92BE6158}">
      <dsp:nvSpPr>
        <dsp:cNvPr id="0" name=""/>
        <dsp:cNvSpPr/>
      </dsp:nvSpPr>
      <dsp:spPr>
        <a:xfrm>
          <a:off x="2212551" y="1472320"/>
          <a:ext cx="1903125" cy="490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i="1" kern="1200" dirty="0"/>
            <a:t>April t/m juli</a:t>
          </a:r>
        </a:p>
      </dsp:txBody>
      <dsp:txXfrm>
        <a:off x="2226909" y="1486678"/>
        <a:ext cx="1874409" cy="461506"/>
      </dsp:txXfrm>
    </dsp:sp>
    <dsp:sp modelId="{61BC677C-7CBB-47BD-98EE-FFAA8C2F7269}">
      <dsp:nvSpPr>
        <dsp:cNvPr id="0" name=""/>
        <dsp:cNvSpPr/>
      </dsp:nvSpPr>
      <dsp:spPr>
        <a:xfrm rot="5400000">
          <a:off x="3072197" y="1974798"/>
          <a:ext cx="183833" cy="220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900" kern="1200"/>
        </a:p>
      </dsp:txBody>
      <dsp:txXfrm rot="-5400000">
        <a:off x="3097934" y="1993181"/>
        <a:ext cx="132359" cy="128683"/>
      </dsp:txXfrm>
    </dsp:sp>
    <dsp:sp modelId="{B6792042-F221-4408-A91B-1628987016F3}">
      <dsp:nvSpPr>
        <dsp:cNvPr id="0" name=""/>
        <dsp:cNvSpPr/>
      </dsp:nvSpPr>
      <dsp:spPr>
        <a:xfrm>
          <a:off x="2212551" y="2207653"/>
          <a:ext cx="1903125" cy="490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Juli/augustus </a:t>
          </a:r>
          <a:r>
            <a:rPr lang="nl-NL" sz="1800" kern="1200" dirty="0"/>
            <a:t>2022</a:t>
          </a:r>
        </a:p>
      </dsp:txBody>
      <dsp:txXfrm>
        <a:off x="2226909" y="2222011"/>
        <a:ext cx="1874409" cy="461506"/>
      </dsp:txXfrm>
    </dsp:sp>
    <dsp:sp modelId="{2EF9ABD6-C71F-429B-9A07-F8829211748D}">
      <dsp:nvSpPr>
        <dsp:cNvPr id="0" name=""/>
        <dsp:cNvSpPr/>
      </dsp:nvSpPr>
      <dsp:spPr>
        <a:xfrm rot="5400000">
          <a:off x="3072197" y="2710131"/>
          <a:ext cx="183833" cy="220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900" kern="1200"/>
        </a:p>
      </dsp:txBody>
      <dsp:txXfrm rot="-5400000">
        <a:off x="3097934" y="2728514"/>
        <a:ext cx="132359" cy="128683"/>
      </dsp:txXfrm>
    </dsp:sp>
    <dsp:sp modelId="{FA927527-8443-463B-AF0F-F8988FBCF294}">
      <dsp:nvSpPr>
        <dsp:cNvPr id="0" name=""/>
        <dsp:cNvSpPr/>
      </dsp:nvSpPr>
      <dsp:spPr>
        <a:xfrm>
          <a:off x="2212551" y="2942986"/>
          <a:ext cx="1903125" cy="490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Januari 2023</a:t>
          </a:r>
        </a:p>
      </dsp:txBody>
      <dsp:txXfrm>
        <a:off x="2226909" y="2957344"/>
        <a:ext cx="1874409" cy="461506"/>
      </dsp:txXfrm>
    </dsp:sp>
    <dsp:sp modelId="{CE30720B-7EC0-42D3-8427-0A11C1431300}">
      <dsp:nvSpPr>
        <dsp:cNvPr id="0" name=""/>
        <dsp:cNvSpPr/>
      </dsp:nvSpPr>
      <dsp:spPr>
        <a:xfrm rot="5400000">
          <a:off x="3072197" y="3445464"/>
          <a:ext cx="183833" cy="220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900" kern="1200"/>
        </a:p>
      </dsp:txBody>
      <dsp:txXfrm rot="-5400000">
        <a:off x="3097934" y="3463847"/>
        <a:ext cx="132359" cy="128683"/>
      </dsp:txXfrm>
    </dsp:sp>
    <dsp:sp modelId="{C7EB411D-217A-42BB-87F7-7851DD38E0B1}">
      <dsp:nvSpPr>
        <dsp:cNvPr id="0" name=""/>
        <dsp:cNvSpPr/>
      </dsp:nvSpPr>
      <dsp:spPr>
        <a:xfrm>
          <a:off x="2212551" y="3678319"/>
          <a:ext cx="1903125" cy="490222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i="1" kern="1200" dirty="0"/>
            <a:t>Eind 2024</a:t>
          </a:r>
        </a:p>
      </dsp:txBody>
      <dsp:txXfrm>
        <a:off x="2226909" y="3692677"/>
        <a:ext cx="1874409" cy="461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3ABDA-9093-D242-95E6-1DD0431B415A}" type="datetimeFigureOut">
              <a:rPr lang="nl-NL" smtClean="0"/>
              <a:t>23-02-2022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62238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362238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1735C-3B85-414E-A641-BB04E62EA9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703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A5639-0FCF-4536-ABF5-C93756628391}" type="datetimeFigureOut">
              <a:rPr lang="nl-NL" smtClean="0"/>
              <a:t>23-02-2022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9785C-0BF5-4310-8E03-FF1E9BC371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leen foto Voordeu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7BA1090-F675-4B27-959D-F030A205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78390DA-EE51-4C43-A62D-49F5140E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8CB6E5-6F49-4832-82BC-617E0F4E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594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vlakken_Lang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8719457" y="365125"/>
            <a:ext cx="1224000" cy="1223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5"/>
            <a:ext cx="4615545" cy="369784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07D2B3-91EA-4512-91B9-C7342658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686" y="1825625"/>
            <a:ext cx="4615545" cy="369784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332686" cy="1223530"/>
          </a:xfrm>
          <a:solidFill>
            <a:schemeClr val="tx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4">
            <a:extLst>
              <a:ext uri="{FF2B5EF4-FFF2-40B4-BE49-F238E27FC236}">
                <a16:creationId xmlns:a16="http://schemas.microsoft.com/office/drawing/2014/main" id="{0616BB30-117E-4B0E-B1AA-4A419650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7" name="Tijdelijke aanduiding voor voettekst 5">
            <a:extLst>
              <a:ext uri="{FF2B5EF4-FFF2-40B4-BE49-F238E27FC236}">
                <a16:creationId xmlns:a16="http://schemas.microsoft.com/office/drawing/2014/main" id="{4F467C1D-8259-4913-9976-A3645604B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dianummer 6">
            <a:extLst>
              <a:ext uri="{FF2B5EF4-FFF2-40B4-BE49-F238E27FC236}">
                <a16:creationId xmlns:a16="http://schemas.microsoft.com/office/drawing/2014/main" id="{EB385009-D51B-4DD1-BB64-B7219009C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42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k met afbeelding_Kort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4683314" y="365125"/>
            <a:ext cx="1224000" cy="1223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5"/>
            <a:ext cx="4615545" cy="3710202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297714" cy="1223530"/>
          </a:xfrm>
          <a:solidFill>
            <a:schemeClr val="tx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16100182-513D-4B32-94A5-C6C3949363A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07314" y="1825625"/>
            <a:ext cx="6284686" cy="45515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datum 4">
            <a:extLst>
              <a:ext uri="{FF2B5EF4-FFF2-40B4-BE49-F238E27FC236}">
                <a16:creationId xmlns:a16="http://schemas.microsoft.com/office/drawing/2014/main" id="{D8665190-F02D-41DC-A4D8-E71C4F6FC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2" name="Tijdelijke aanduiding voor voettekst 5">
            <a:extLst>
              <a:ext uri="{FF2B5EF4-FFF2-40B4-BE49-F238E27FC236}">
                <a16:creationId xmlns:a16="http://schemas.microsoft.com/office/drawing/2014/main" id="{E51A96C4-3A5E-4901-AF68-8917E6DD9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6">
            <a:extLst>
              <a:ext uri="{FF2B5EF4-FFF2-40B4-BE49-F238E27FC236}">
                <a16:creationId xmlns:a16="http://schemas.microsoft.com/office/drawing/2014/main" id="{2008F317-7ADC-4B01-8318-4F1E18F7B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2511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k met afbeelding_Lang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8719457" y="365125"/>
            <a:ext cx="1224000" cy="1223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5"/>
            <a:ext cx="4615545" cy="369784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332686" cy="1223530"/>
          </a:xfrm>
          <a:solidFill>
            <a:schemeClr val="tx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4">
            <a:extLst>
              <a:ext uri="{FF2B5EF4-FFF2-40B4-BE49-F238E27FC236}">
                <a16:creationId xmlns:a16="http://schemas.microsoft.com/office/drawing/2014/main" id="{0616BB30-117E-4B0E-B1AA-4A419650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7" name="Tijdelijke aanduiding voor voettekst 5">
            <a:extLst>
              <a:ext uri="{FF2B5EF4-FFF2-40B4-BE49-F238E27FC236}">
                <a16:creationId xmlns:a16="http://schemas.microsoft.com/office/drawing/2014/main" id="{4F467C1D-8259-4913-9976-A3645604B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dianummer 6">
            <a:extLst>
              <a:ext uri="{FF2B5EF4-FFF2-40B4-BE49-F238E27FC236}">
                <a16:creationId xmlns:a16="http://schemas.microsoft.com/office/drawing/2014/main" id="{EB385009-D51B-4DD1-BB64-B7219009C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61470927-6AF7-4AEF-87CD-6F0B77DD744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07314" y="1825625"/>
            <a:ext cx="6284686" cy="45515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482114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vlakken_korte titel_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4683314" y="365125"/>
            <a:ext cx="1224000" cy="12235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5"/>
            <a:ext cx="4615545" cy="369784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07D2B3-91EA-4512-91B9-C7342658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686" y="1825625"/>
            <a:ext cx="4615545" cy="3697844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297714" cy="1223530"/>
          </a:xfrm>
          <a:solidFill>
            <a:schemeClr val="accent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datum 4">
            <a:extLst>
              <a:ext uri="{FF2B5EF4-FFF2-40B4-BE49-F238E27FC236}">
                <a16:creationId xmlns:a16="http://schemas.microsoft.com/office/drawing/2014/main" id="{8B09F73A-4D1D-4EC4-A2A2-6F4A620F6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B396F014-505C-435B-9989-A74126B7C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6">
            <a:extLst>
              <a:ext uri="{FF2B5EF4-FFF2-40B4-BE49-F238E27FC236}">
                <a16:creationId xmlns:a16="http://schemas.microsoft.com/office/drawing/2014/main" id="{88728ED9-E72C-43C6-8E68-6D268F5F5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584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vlakken_Lange titel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8719457" y="365125"/>
            <a:ext cx="1224000" cy="12235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5"/>
            <a:ext cx="4615545" cy="369784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07D2B3-91EA-4512-91B9-C7342658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6455" y="1825626"/>
            <a:ext cx="4615545" cy="3697844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332686" cy="1223530"/>
          </a:xfrm>
          <a:solidFill>
            <a:schemeClr val="accent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datum 4">
            <a:extLst>
              <a:ext uri="{FF2B5EF4-FFF2-40B4-BE49-F238E27FC236}">
                <a16:creationId xmlns:a16="http://schemas.microsoft.com/office/drawing/2014/main" id="{AB33827F-2E10-4B17-BB42-8D7091B5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5565E66-4BDD-4770-8EC1-D55DBB3560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6">
            <a:extLst>
              <a:ext uri="{FF2B5EF4-FFF2-40B4-BE49-F238E27FC236}">
                <a16:creationId xmlns:a16="http://schemas.microsoft.com/office/drawing/2014/main" id="{56A11862-1181-4976-8E8A-DF75D6631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8918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k met afbeelding_Korte titel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4683314" y="365125"/>
            <a:ext cx="1224000" cy="12235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5"/>
            <a:ext cx="4615545" cy="3710202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297714" cy="1223530"/>
          </a:xfrm>
          <a:solidFill>
            <a:schemeClr val="accent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E0FED18A-E789-4486-BE85-9BA87AC87F3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07314" y="1825625"/>
            <a:ext cx="6284686" cy="45515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datum 4">
            <a:extLst>
              <a:ext uri="{FF2B5EF4-FFF2-40B4-BE49-F238E27FC236}">
                <a16:creationId xmlns:a16="http://schemas.microsoft.com/office/drawing/2014/main" id="{AC16A738-7546-4F7E-B09B-A47C67302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2" name="Tijdelijke aanduiding voor voettekst 5">
            <a:extLst>
              <a:ext uri="{FF2B5EF4-FFF2-40B4-BE49-F238E27FC236}">
                <a16:creationId xmlns:a16="http://schemas.microsoft.com/office/drawing/2014/main" id="{6054A5BD-83A8-418B-B0DF-A7973477F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6">
            <a:extLst>
              <a:ext uri="{FF2B5EF4-FFF2-40B4-BE49-F238E27FC236}">
                <a16:creationId xmlns:a16="http://schemas.microsoft.com/office/drawing/2014/main" id="{EA856EB3-F3D8-4E20-A809-C2F937A2D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3588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k met afbeelding_Lange titel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8719457" y="365125"/>
            <a:ext cx="1224000" cy="12235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5"/>
            <a:ext cx="4615545" cy="369784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332686" cy="1223530"/>
          </a:xfrm>
          <a:solidFill>
            <a:schemeClr val="accent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datum 4">
            <a:extLst>
              <a:ext uri="{FF2B5EF4-FFF2-40B4-BE49-F238E27FC236}">
                <a16:creationId xmlns:a16="http://schemas.microsoft.com/office/drawing/2014/main" id="{AB33827F-2E10-4B17-BB42-8D7091B5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75565E66-4BDD-4770-8EC1-D55DBB3560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6">
            <a:extLst>
              <a:ext uri="{FF2B5EF4-FFF2-40B4-BE49-F238E27FC236}">
                <a16:creationId xmlns:a16="http://schemas.microsoft.com/office/drawing/2014/main" id="{56A11862-1181-4976-8E8A-DF75D6631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D8AEDE32-3457-4ECC-A140-FA6C506EAF9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07314" y="1825625"/>
            <a:ext cx="6284686" cy="45515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603549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vlakken_Lang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8719457" y="365125"/>
            <a:ext cx="1224000" cy="1223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4"/>
            <a:ext cx="4615545" cy="3722559"/>
          </a:xfrm>
        </p:spPr>
        <p:txBody>
          <a:bodyPr lIns="0" tIns="0" rIns="0" b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07D2B3-91EA-4512-91B9-C7342658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686" y="1825625"/>
            <a:ext cx="4615545" cy="3722558"/>
          </a:xfrm>
        </p:spPr>
        <p:txBody>
          <a:bodyPr lIns="0" tIns="0" rIns="0" b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332686" cy="1223530"/>
          </a:xfrm>
          <a:solidFill>
            <a:schemeClr val="tx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3" name="Tijdelijke aanduiding voor datum 4">
            <a:extLst>
              <a:ext uri="{FF2B5EF4-FFF2-40B4-BE49-F238E27FC236}">
                <a16:creationId xmlns:a16="http://schemas.microsoft.com/office/drawing/2014/main" id="{DA234563-D99E-462E-AFB6-008B8612A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4" name="Tijdelijke aanduiding voor voettekst 5">
            <a:extLst>
              <a:ext uri="{FF2B5EF4-FFF2-40B4-BE49-F238E27FC236}">
                <a16:creationId xmlns:a16="http://schemas.microsoft.com/office/drawing/2014/main" id="{380EC829-BA3D-4FDC-A5E6-50F2E9365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6">
            <a:extLst>
              <a:ext uri="{FF2B5EF4-FFF2-40B4-BE49-F238E27FC236}">
                <a16:creationId xmlns:a16="http://schemas.microsoft.com/office/drawing/2014/main" id="{11B52445-E828-431F-867B-A048D31FB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400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vlakken_Kort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4683314" y="365125"/>
            <a:ext cx="1224000" cy="1223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5"/>
            <a:ext cx="4615545" cy="3734916"/>
          </a:xfrm>
        </p:spPr>
        <p:txBody>
          <a:bodyPr lIns="0" tIns="0" rIns="0" b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07D2B3-91EA-4512-91B9-C7342658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686" y="1825625"/>
            <a:ext cx="4615545" cy="3734916"/>
          </a:xfrm>
        </p:spPr>
        <p:txBody>
          <a:bodyPr lIns="0" tIns="0" rIns="0" b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297714" cy="1223530"/>
          </a:xfrm>
          <a:solidFill>
            <a:schemeClr val="tx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6" name="Tijdelijke aanduiding voor datum 4">
            <a:extLst>
              <a:ext uri="{FF2B5EF4-FFF2-40B4-BE49-F238E27FC236}">
                <a16:creationId xmlns:a16="http://schemas.microsoft.com/office/drawing/2014/main" id="{65DA7530-7AAE-4575-9746-D2ADA97C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7" name="Tijdelijke aanduiding voor voettekst 5">
            <a:extLst>
              <a:ext uri="{FF2B5EF4-FFF2-40B4-BE49-F238E27FC236}">
                <a16:creationId xmlns:a16="http://schemas.microsoft.com/office/drawing/2014/main" id="{635CA344-7157-4DF8-8002-A1ECC85A4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dianummer 6">
            <a:extLst>
              <a:ext uri="{FF2B5EF4-FFF2-40B4-BE49-F238E27FC236}">
                <a16:creationId xmlns:a16="http://schemas.microsoft.com/office/drawing/2014/main" id="{ACA2CAF2-DA40-47B9-A350-31A97752C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9325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vlakken_Lange titel_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8719457" y="365125"/>
            <a:ext cx="1224000" cy="12235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4"/>
            <a:ext cx="4615545" cy="3722559"/>
          </a:xfrm>
        </p:spPr>
        <p:txBody>
          <a:bodyPr lIns="0" tIns="0" rIns="0" b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07D2B3-91EA-4512-91B9-C7342658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686" y="1825625"/>
            <a:ext cx="4615545" cy="3722558"/>
          </a:xfrm>
        </p:spPr>
        <p:txBody>
          <a:bodyPr lIns="0" tIns="0" rIns="0" b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332686" cy="1223530"/>
          </a:xfrm>
          <a:solidFill>
            <a:schemeClr val="accent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3" name="Tijdelijke aanduiding voor datum 4">
            <a:extLst>
              <a:ext uri="{FF2B5EF4-FFF2-40B4-BE49-F238E27FC236}">
                <a16:creationId xmlns:a16="http://schemas.microsoft.com/office/drawing/2014/main" id="{63B1CC1D-52CF-410F-82B6-7C1E83E5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4" name="Tijdelijke aanduiding voor voettekst 5">
            <a:extLst>
              <a:ext uri="{FF2B5EF4-FFF2-40B4-BE49-F238E27FC236}">
                <a16:creationId xmlns:a16="http://schemas.microsoft.com/office/drawing/2014/main" id="{236302A8-C7BB-4BE8-A4C0-ED11DCD8D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6">
            <a:extLst>
              <a:ext uri="{FF2B5EF4-FFF2-40B4-BE49-F238E27FC236}">
                <a16:creationId xmlns:a16="http://schemas.microsoft.com/office/drawing/2014/main" id="{63932D1F-208B-48A0-9AAA-89F9453D5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7651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leen foto Aut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7BA1090-F675-4B27-959D-F030A205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78390DA-EE51-4C43-A62D-49F5140E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8CB6E5-6F49-4832-82BC-617E0F4E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1878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vlakken_korte titel_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4683314" y="365125"/>
            <a:ext cx="1224000" cy="12235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4"/>
            <a:ext cx="4615545" cy="3722559"/>
          </a:xfrm>
        </p:spPr>
        <p:txBody>
          <a:bodyPr lIns="0" tIns="0" rIns="0" b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07D2B3-91EA-4512-91B9-C7342658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686" y="1825625"/>
            <a:ext cx="4615545" cy="3722558"/>
          </a:xfrm>
        </p:spPr>
        <p:txBody>
          <a:bodyPr lIns="0" tIns="0" rIns="0" b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297714" cy="1223530"/>
          </a:xfrm>
          <a:solidFill>
            <a:schemeClr val="accent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3" name="Tijdelijke aanduiding voor datum 4">
            <a:extLst>
              <a:ext uri="{FF2B5EF4-FFF2-40B4-BE49-F238E27FC236}">
                <a16:creationId xmlns:a16="http://schemas.microsoft.com/office/drawing/2014/main" id="{9A287A12-AEFA-4DFA-95A3-48A0D635F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4" name="Tijdelijke aanduiding voor voettekst 5">
            <a:extLst>
              <a:ext uri="{FF2B5EF4-FFF2-40B4-BE49-F238E27FC236}">
                <a16:creationId xmlns:a16="http://schemas.microsoft.com/office/drawing/2014/main" id="{0DBBF7EB-EB0B-455A-A674-90B5A73B0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6">
            <a:extLst>
              <a:ext uri="{FF2B5EF4-FFF2-40B4-BE49-F238E27FC236}">
                <a16:creationId xmlns:a16="http://schemas.microsoft.com/office/drawing/2014/main" id="{257A0F06-4830-4AB7-A4FC-F983DBB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1954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79484-AD12-4FEC-9FB6-BE61C11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D84B568-F5DE-44DA-8464-4391E362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7710F5C-9653-44B2-93F4-D32AEFF1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B881EC7-AD66-4703-B01F-F057B3272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779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4"/>
            <a:ext cx="9608462" cy="3722559"/>
          </a:xfrm>
        </p:spPr>
        <p:txBody>
          <a:bodyPr lIns="0" tIns="0" rIns="0" b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datum 4">
            <a:extLst>
              <a:ext uri="{FF2B5EF4-FFF2-40B4-BE49-F238E27FC236}">
                <a16:creationId xmlns:a16="http://schemas.microsoft.com/office/drawing/2014/main" id="{CCE2CC65-FD93-46A3-94F3-37BBE0C3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9" name="Tijdelijke aanduiding voor voettekst 5">
            <a:extLst>
              <a:ext uri="{FF2B5EF4-FFF2-40B4-BE49-F238E27FC236}">
                <a16:creationId xmlns:a16="http://schemas.microsoft.com/office/drawing/2014/main" id="{C0BA46E4-9D36-4356-9F3C-C61C919A0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6">
            <a:extLst>
              <a:ext uri="{FF2B5EF4-FFF2-40B4-BE49-F238E27FC236}">
                <a16:creationId xmlns:a16="http://schemas.microsoft.com/office/drawing/2014/main" id="{81B03FC4-394E-48D4-94F0-BE0621771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2114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2543F9-18CF-48FB-9D47-3C62B5E8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8194A7-EFDB-436F-80DC-783DC5AF5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95A700D-25DF-48CA-B998-CB5E3AD55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0179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leen foto Voordeu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7BA1090-F675-4B27-959D-F030A205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78390DA-EE51-4C43-A62D-49F5140E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8CB6E5-6F49-4832-82BC-617E0F4E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314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leen foto Aut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7BA1090-F675-4B27-959D-F030A205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78390DA-EE51-4C43-A62D-49F5140E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8CB6E5-6F49-4832-82BC-617E0F4E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077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_zwarte tekst_Roo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C21D805-3557-4AC2-AB97-9FDB78787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r="15486" b="72012"/>
          <a:stretch/>
        </p:blipFill>
        <p:spPr>
          <a:xfrm>
            <a:off x="0" y="5517490"/>
            <a:ext cx="12192000" cy="13405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EA4D9-2C75-4D8B-8868-007CE1AB7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999" y="363600"/>
            <a:ext cx="8589600" cy="1224000"/>
          </a:xfrm>
        </p:spPr>
        <p:txBody>
          <a:bodyPr wrap="square" anchor="ctr" anchorCtr="0">
            <a:noAutofit/>
          </a:bodyPr>
          <a:lstStyle>
            <a:lvl1pPr algn="l"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59301B-F266-454F-9923-BFD42A374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7056" y="2204998"/>
            <a:ext cx="9820044" cy="1224001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0C03FE-D6C1-44D6-A182-0E98C11D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7056" y="6356350"/>
            <a:ext cx="2289630" cy="365125"/>
          </a:xfrm>
        </p:spPr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B0A121-A7C8-4032-9258-96C97432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B5FD26-2FA0-44B8-B099-EE949425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577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_witte tekst_Roo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5159419-283F-4503-A789-3A590441E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r="15486" b="72012"/>
          <a:stretch/>
        </p:blipFill>
        <p:spPr>
          <a:xfrm>
            <a:off x="0" y="5517490"/>
            <a:ext cx="12192000" cy="13405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EA4D9-2C75-4D8B-8868-007CE1AB7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999" y="363600"/>
            <a:ext cx="8589600" cy="1224000"/>
          </a:xfr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59301B-F266-454F-9923-BFD42A374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00" y="2204998"/>
            <a:ext cx="9820044" cy="1224001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0C03FE-D6C1-44D6-A182-0E98C11D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7056" y="6356350"/>
            <a:ext cx="2289630" cy="365125"/>
          </a:xfrm>
        </p:spPr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B0A121-A7C8-4032-9258-96C97432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B5FD26-2FA0-44B8-B099-EE949425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1786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_Zwarte tekst_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64ED345-0DB0-4EBC-B4B8-ACBC7D038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68286"/>
            <a:ext cx="12192000" cy="47897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785B94-D821-428F-83B6-F7A6FBF36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2098035"/>
            <a:ext cx="9110020" cy="6480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FEB88A-7E5C-4DB2-955F-9C09FCF38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000" y="3240000"/>
            <a:ext cx="9110021" cy="2952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A9E6C2-8849-4B9B-80E7-CAFF85E6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4ECBFA-F6BC-4012-91D3-0F9EE0905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FA5302-5DF8-47F2-AE8F-73E8DCC6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841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ekop_Witte tekst_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3219EEC-BC17-4086-A541-3A563B5A0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68286"/>
            <a:ext cx="12192000" cy="47897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EA4D9-2C75-4D8B-8868-007CE1AB7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0000" y="3240000"/>
            <a:ext cx="9144000" cy="6480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59301B-F266-454F-9923-BFD42A374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0000" y="423705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12" name="Tijdelijke aanduiding voor datum 4">
            <a:extLst>
              <a:ext uri="{FF2B5EF4-FFF2-40B4-BE49-F238E27FC236}">
                <a16:creationId xmlns:a16="http://schemas.microsoft.com/office/drawing/2014/main" id="{3CC0F2ED-0874-4AF0-BE5B-4A9863C63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3" name="Tijdelijke aanduiding voor voettekst 5">
            <a:extLst>
              <a:ext uri="{FF2B5EF4-FFF2-40B4-BE49-F238E27FC236}">
                <a16:creationId xmlns:a16="http://schemas.microsoft.com/office/drawing/2014/main" id="{2DAA771C-9934-4737-89E5-F3AD6A0B2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6">
            <a:extLst>
              <a:ext uri="{FF2B5EF4-FFF2-40B4-BE49-F238E27FC236}">
                <a16:creationId xmlns:a16="http://schemas.microsoft.com/office/drawing/2014/main" id="{6EF6A499-1DB1-4E52-8418-7287D4AD8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521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_zwarte teks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BFFDD9A-CF91-4712-9830-891B14FB5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6981" b="72355"/>
          <a:stretch/>
        </p:blipFill>
        <p:spPr>
          <a:xfrm>
            <a:off x="-13281" y="5541240"/>
            <a:ext cx="12205282" cy="13255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EA4D9-2C75-4D8B-8868-007CE1AB7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999" y="363600"/>
            <a:ext cx="8589600" cy="1224000"/>
          </a:xfrm>
        </p:spPr>
        <p:txBody>
          <a:bodyPr anchor="ctr" anchorCtr="0">
            <a:no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59301B-F266-454F-9923-BFD42A374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00" y="2204998"/>
            <a:ext cx="9820044" cy="122400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0C03FE-D6C1-44D6-A182-0E98C11D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7056" y="6356350"/>
            <a:ext cx="2289630" cy="365125"/>
          </a:xfrm>
        </p:spPr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B0A121-A7C8-4032-9258-96C97432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B5FD26-2FA0-44B8-B099-EE949425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2424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witte tekst en Wiebo_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3219EEC-BC17-4086-A541-3A563B5A0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68286"/>
            <a:ext cx="12192000" cy="47897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EA4D9-2C75-4D8B-8868-007CE1AB7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0000" y="3240000"/>
            <a:ext cx="9144000" cy="6480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59301B-F266-454F-9923-BFD42A374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0000" y="423705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12" name="Tijdelijke aanduiding voor datum 4">
            <a:extLst>
              <a:ext uri="{FF2B5EF4-FFF2-40B4-BE49-F238E27FC236}">
                <a16:creationId xmlns:a16="http://schemas.microsoft.com/office/drawing/2014/main" id="{3CC0F2ED-0874-4AF0-BE5B-4A9863C63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3" name="Tijdelijke aanduiding voor voettekst 5">
            <a:extLst>
              <a:ext uri="{FF2B5EF4-FFF2-40B4-BE49-F238E27FC236}">
                <a16:creationId xmlns:a16="http://schemas.microsoft.com/office/drawing/2014/main" id="{2DAA771C-9934-4737-89E5-F3AD6A0B2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6">
            <a:extLst>
              <a:ext uri="{FF2B5EF4-FFF2-40B4-BE49-F238E27FC236}">
                <a16:creationId xmlns:a16="http://schemas.microsoft.com/office/drawing/2014/main" id="{6EF6A499-1DB1-4E52-8418-7287D4AD8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13E36A6A-1A4C-4512-A127-24824A66FB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2796" y="4230000"/>
            <a:ext cx="1314000" cy="262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l-NL" dirty="0"/>
              <a:t>Klik op het icoontje en kies een </a:t>
            </a:r>
            <a:r>
              <a:rPr lang="nl-NL" dirty="0" err="1"/>
              <a:t>WieBo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6196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_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7BA1090-F675-4B27-959D-F030A205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78390DA-EE51-4C43-A62D-49F5140E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8CB6E5-6F49-4832-82BC-617E0F4E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404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le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7BA1090-F675-4B27-959D-F030A205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78390DA-EE51-4C43-A62D-49F5140E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8CB6E5-6F49-4832-82BC-617E0F4E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759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_witte teks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E5FA3D4-C89F-4166-8C50-AD6FF02871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6981" b="72355"/>
          <a:stretch/>
        </p:blipFill>
        <p:spPr>
          <a:xfrm>
            <a:off x="-13281" y="5541240"/>
            <a:ext cx="12205282" cy="13255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EA4D9-2C75-4D8B-8868-007CE1AB7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999" y="363600"/>
            <a:ext cx="8589600" cy="1224000"/>
          </a:xfr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59301B-F266-454F-9923-BFD42A374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00" y="2204998"/>
            <a:ext cx="9820044" cy="122400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0C03FE-D6C1-44D6-A182-0E98C11D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7056" y="6356350"/>
            <a:ext cx="2289630" cy="365125"/>
          </a:xfrm>
        </p:spPr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B0A121-A7C8-4032-9258-96C97432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B5FD26-2FA0-44B8-B099-EE949425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080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 Zwar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AB644CA-56E8-46C6-97F0-8DD3605219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63068"/>
            <a:ext cx="12205281" cy="47949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785B94-D821-428F-83B6-F7A6FBF36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2098035"/>
            <a:ext cx="9110020" cy="6480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FEB88A-7E5C-4DB2-955F-9C09FCF38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000" y="3240000"/>
            <a:ext cx="9110021" cy="2952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A9E6C2-8849-4B9B-80E7-CAFF85E6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4ECBFA-F6BC-4012-91D3-0F9EE0905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FA5302-5DF8-47F2-AE8F-73E8DCC6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38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ekop wit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3E6CC12-5172-436F-A1F3-7ED9F739AA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63068"/>
            <a:ext cx="12205281" cy="47949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EA4D9-2C75-4D8B-8868-007CE1AB7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0000" y="3240000"/>
            <a:ext cx="9144000" cy="6480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59301B-F266-454F-9923-BFD42A374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0000" y="423705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2" name="Tijdelijke aanduiding voor datum 4">
            <a:extLst>
              <a:ext uri="{FF2B5EF4-FFF2-40B4-BE49-F238E27FC236}">
                <a16:creationId xmlns:a16="http://schemas.microsoft.com/office/drawing/2014/main" id="{3CC0F2ED-0874-4AF0-BE5B-4A9863C63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3" name="Tijdelijke aanduiding voor voettekst 5">
            <a:extLst>
              <a:ext uri="{FF2B5EF4-FFF2-40B4-BE49-F238E27FC236}">
                <a16:creationId xmlns:a16="http://schemas.microsoft.com/office/drawing/2014/main" id="{2DAA771C-9934-4737-89E5-F3AD6A0B2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6">
            <a:extLst>
              <a:ext uri="{FF2B5EF4-FFF2-40B4-BE49-F238E27FC236}">
                <a16:creationId xmlns:a16="http://schemas.microsoft.com/office/drawing/2014/main" id="{6EF6A499-1DB1-4E52-8418-7287D4AD8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58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witte tekst en Wieb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3E6CC12-5172-436F-A1F3-7ED9F739AA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63068"/>
            <a:ext cx="12205281" cy="47949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EA4D9-2C75-4D8B-8868-007CE1AB7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0000" y="3240000"/>
            <a:ext cx="9144000" cy="6480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59301B-F266-454F-9923-BFD42A374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0000" y="423705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2" name="Tijdelijke aanduiding voor datum 4">
            <a:extLst>
              <a:ext uri="{FF2B5EF4-FFF2-40B4-BE49-F238E27FC236}">
                <a16:creationId xmlns:a16="http://schemas.microsoft.com/office/drawing/2014/main" id="{3CC0F2ED-0874-4AF0-BE5B-4A9863C63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3" name="Tijdelijke aanduiding voor voettekst 5">
            <a:extLst>
              <a:ext uri="{FF2B5EF4-FFF2-40B4-BE49-F238E27FC236}">
                <a16:creationId xmlns:a16="http://schemas.microsoft.com/office/drawing/2014/main" id="{2DAA771C-9934-4737-89E5-F3AD6A0B2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6">
            <a:extLst>
              <a:ext uri="{FF2B5EF4-FFF2-40B4-BE49-F238E27FC236}">
                <a16:creationId xmlns:a16="http://schemas.microsoft.com/office/drawing/2014/main" id="{6EF6A499-1DB1-4E52-8418-7287D4AD8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D1B1275F-841E-49A5-A18D-13DD44127A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642600" y="4230000"/>
            <a:ext cx="1314000" cy="262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l-NL" dirty="0"/>
              <a:t>Klik op het icoontje en kies een </a:t>
            </a:r>
            <a:r>
              <a:rPr lang="nl-NL" dirty="0" err="1"/>
              <a:t>WieBo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687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_Groene vo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7BA1090-F675-4B27-959D-F030A205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CE25-2A02-4B5D-B59D-8642A82553B6}" type="datetimeFigureOut">
              <a:rPr lang="nl-NL" smtClean="0"/>
              <a:t>23-02-2022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78390DA-EE51-4C43-A62D-49F5140E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8CB6E5-6F49-4832-82BC-617E0F4E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8EF6-EA80-4758-98C7-86405B470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57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vlakken_kort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6493057-5BC8-4110-B636-DC45DB9EA2E6}"/>
              </a:ext>
            </a:extLst>
          </p:cNvPr>
          <p:cNvSpPr>
            <a:spLocks noChangeAspect="1"/>
          </p:cNvSpPr>
          <p:nvPr userDrawn="1"/>
        </p:nvSpPr>
        <p:spPr>
          <a:xfrm>
            <a:off x="4683314" y="365125"/>
            <a:ext cx="1224000" cy="1223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ECD6-D580-4C87-9CB4-74D9ADDD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825625"/>
            <a:ext cx="4615545" cy="3710202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07D2B3-91EA-4512-91B9-C7342658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686" y="1825625"/>
            <a:ext cx="4615545" cy="3710202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4E40E-A9CC-42F2-A98C-931B7562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297714" cy="1223530"/>
          </a:xfrm>
          <a:solidFill>
            <a:schemeClr val="tx2"/>
          </a:solidFill>
        </p:spPr>
        <p:txBody>
          <a:bodyPr wrap="none" lIns="0" tIns="0" rIns="0" bIns="0">
            <a:noAutofit/>
          </a:bodyPr>
          <a:lstStyle>
            <a:lvl1pPr marL="1262063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datum 4">
            <a:extLst>
              <a:ext uri="{FF2B5EF4-FFF2-40B4-BE49-F238E27FC236}">
                <a16:creationId xmlns:a16="http://schemas.microsoft.com/office/drawing/2014/main" id="{C82350BF-3828-48CD-97A3-1F365C71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0F680B4A-F091-44BC-962D-6510EFE9B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6">
            <a:extLst>
              <a:ext uri="{FF2B5EF4-FFF2-40B4-BE49-F238E27FC236}">
                <a16:creationId xmlns:a16="http://schemas.microsoft.com/office/drawing/2014/main" id="{000BC80C-4DDF-417C-8574-83BC288A7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470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0B2DE0D-DE99-46AA-BFF8-6051064AC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16981" b="72355"/>
          <a:stretch/>
        </p:blipFill>
        <p:spPr>
          <a:xfrm>
            <a:off x="-13281" y="5541240"/>
            <a:ext cx="12205282" cy="1325563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A7A06B1-4256-475C-BFC3-62BB2907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365125"/>
            <a:ext cx="8591214" cy="1224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A2A8F6-4EE5-4EB6-A130-6E39BE58A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1825625"/>
            <a:ext cx="9846150" cy="371561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62553DD-9BB0-49C6-8E8C-64784858B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6449" t="21272" r="25838" b="14342"/>
          <a:stretch/>
        </p:blipFill>
        <p:spPr>
          <a:xfrm>
            <a:off x="10251280" y="226218"/>
            <a:ext cx="1674019" cy="1004887"/>
          </a:xfrm>
          <a:prstGeom prst="rect">
            <a:avLst/>
          </a:prstGeom>
        </p:spPr>
      </p:pic>
      <p:sp>
        <p:nvSpPr>
          <p:cNvPr id="15" name="Tijdelijke aanduiding voor datum 4">
            <a:extLst>
              <a:ext uri="{FF2B5EF4-FFF2-40B4-BE49-F238E27FC236}">
                <a16:creationId xmlns:a16="http://schemas.microsoft.com/office/drawing/2014/main" id="{5CA52218-E5A4-4713-A645-E551876FC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5585" y="6381137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6" name="Tijdelijke aanduiding voor voettekst 5">
            <a:extLst>
              <a:ext uri="{FF2B5EF4-FFF2-40B4-BE49-F238E27FC236}">
                <a16:creationId xmlns:a16="http://schemas.microsoft.com/office/drawing/2014/main" id="{5CBE9EA4-0762-40BF-9FD4-AF5B2E7AA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7" name="Tijdelijke aanduiding voor dianummer 6">
            <a:extLst>
              <a:ext uri="{FF2B5EF4-FFF2-40B4-BE49-F238E27FC236}">
                <a16:creationId xmlns:a16="http://schemas.microsoft.com/office/drawing/2014/main" id="{5C1F80D2-F46A-4FDC-9832-FAD6D7328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6865" y="6381137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76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677" r:id="rId3"/>
    <p:sldLayoutId id="2147483709" r:id="rId4"/>
    <p:sldLayoutId id="2147483707" r:id="rId5"/>
    <p:sldLayoutId id="2147483687" r:id="rId6"/>
    <p:sldLayoutId id="2147483725" r:id="rId7"/>
    <p:sldLayoutId id="2147483702" r:id="rId8"/>
    <p:sldLayoutId id="2147483693" r:id="rId9"/>
    <p:sldLayoutId id="2147483692" r:id="rId10"/>
    <p:sldLayoutId id="2147483699" r:id="rId11"/>
    <p:sldLayoutId id="2147483715" r:id="rId12"/>
    <p:sldLayoutId id="2147483695" r:id="rId13"/>
    <p:sldLayoutId id="2147483694" r:id="rId14"/>
    <p:sldLayoutId id="2147483700" r:id="rId15"/>
    <p:sldLayoutId id="214748371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SzPct val="75000"/>
        <a:buFontTx/>
        <a:buBlip>
          <a:blip r:embed="rId21"/>
        </a:buBlip>
        <a:defRPr sz="20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SzPct val="75000"/>
        <a:buFontTx/>
        <a:buBlip>
          <a:blip r:embed="rId21"/>
        </a:buBlip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SzPct val="75000"/>
        <a:buFontTx/>
        <a:buBlip>
          <a:blip r:embed="rId21"/>
        </a:buBlip>
        <a:defRPr sz="16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A7A06B1-4256-475C-BFC3-62BB2907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365125"/>
            <a:ext cx="8589600" cy="122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A2A8F6-4EE5-4EB6-A130-6E39BE58A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1" y="1825625"/>
            <a:ext cx="9846000" cy="37156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3923FF12-0892-44F4-864D-E6064C8FAAA9}"/>
              </a:ext>
            </a:extLst>
          </p:cNvPr>
          <p:cNvGrpSpPr/>
          <p:nvPr userDrawn="1"/>
        </p:nvGrpSpPr>
        <p:grpSpPr>
          <a:xfrm>
            <a:off x="-6350" y="5541240"/>
            <a:ext cx="12198350" cy="852715"/>
            <a:chOff x="-6350" y="5541240"/>
            <a:chExt cx="12198350" cy="852715"/>
          </a:xfrm>
        </p:grpSpPr>
        <p:pic>
          <p:nvPicPr>
            <p:cNvPr id="10" name="Afbeelding 9" descr="Logo">
              <a:extLst>
                <a:ext uri="{FF2B5EF4-FFF2-40B4-BE49-F238E27FC236}">
                  <a16:creationId xmlns:a16="http://schemas.microsoft.com/office/drawing/2014/main" id="{01A45EE8-E047-4B11-A220-29698BEF000C}"/>
                </a:ext>
              </a:extLst>
            </p:cNvPr>
            <p:cNvPicPr/>
            <p:nvPr userDrawn="1"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" r="132"/>
            <a:stretch/>
          </p:blipFill>
          <p:spPr bwMode="auto">
            <a:xfrm flipH="1">
              <a:off x="-6350" y="5541240"/>
              <a:ext cx="7086996" cy="8527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Afbeelding 10" descr="Logo">
              <a:extLst>
                <a:ext uri="{FF2B5EF4-FFF2-40B4-BE49-F238E27FC236}">
                  <a16:creationId xmlns:a16="http://schemas.microsoft.com/office/drawing/2014/main" id="{5A232029-EC85-47BE-9C99-946D93BE36B1}"/>
                </a:ext>
              </a:extLst>
            </p:cNvPr>
            <p:cNvPicPr/>
            <p:nvPr userDrawn="1"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" r="39078"/>
            <a:stretch/>
          </p:blipFill>
          <p:spPr bwMode="auto">
            <a:xfrm flipH="1">
              <a:off x="6926580" y="5541240"/>
              <a:ext cx="5265420" cy="8527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762553DD-9BB0-49C6-8E8C-64784858B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449" t="21272" r="25838" b="14342"/>
          <a:stretch/>
        </p:blipFill>
        <p:spPr>
          <a:xfrm>
            <a:off x="10251280" y="226218"/>
            <a:ext cx="1674019" cy="1004887"/>
          </a:xfrm>
          <a:prstGeom prst="rect">
            <a:avLst/>
          </a:prstGeom>
        </p:spPr>
      </p:pic>
      <p:sp>
        <p:nvSpPr>
          <p:cNvPr id="14" name="Tijdelijke aanduiding voor datum 4">
            <a:extLst>
              <a:ext uri="{FF2B5EF4-FFF2-40B4-BE49-F238E27FC236}">
                <a16:creationId xmlns:a16="http://schemas.microsoft.com/office/drawing/2014/main" id="{A21B361D-440C-47EF-A86F-C87B2B256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5" name="Tijdelijke aanduiding voor voettekst 5">
            <a:extLst>
              <a:ext uri="{FF2B5EF4-FFF2-40B4-BE49-F238E27FC236}">
                <a16:creationId xmlns:a16="http://schemas.microsoft.com/office/drawing/2014/main" id="{D74BA1E5-B3F6-4BDE-A236-153F9E671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6" name="Tijdelijke aanduiding voor dianummer 6">
            <a:extLst>
              <a:ext uri="{FF2B5EF4-FFF2-40B4-BE49-F238E27FC236}">
                <a16:creationId xmlns:a16="http://schemas.microsoft.com/office/drawing/2014/main" id="{78188394-A139-4E42-AF02-2F92756B4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288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SzPct val="75000"/>
        <a:buFontTx/>
        <a:buBlip>
          <a:blip r:embed="rId13"/>
        </a:buBlip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SzPct val="75000"/>
        <a:buFontTx/>
        <a:buBlip>
          <a:blip r:embed="rId13"/>
        </a:buBlip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SzPct val="75000"/>
        <a:buFontTx/>
        <a:buBlip>
          <a:blip r:embed="rId13"/>
        </a:buBlip>
        <a:defRPr sz="16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A7A06B1-4256-475C-BFC3-62BB2907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365125"/>
            <a:ext cx="8589600" cy="122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A2A8F6-4EE5-4EB6-A130-6E39BE58A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1825625"/>
            <a:ext cx="10645462" cy="3691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62553DD-9BB0-49C6-8E8C-64784858B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449" t="21272" r="25838" b="14342"/>
          <a:stretch/>
        </p:blipFill>
        <p:spPr>
          <a:xfrm>
            <a:off x="10251280" y="226218"/>
            <a:ext cx="1674019" cy="100488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A4276BC-95FE-4B75-9D69-72E0C325D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" r="15486" b="72012"/>
          <a:stretch/>
        </p:blipFill>
        <p:spPr>
          <a:xfrm>
            <a:off x="0" y="5517490"/>
            <a:ext cx="12192000" cy="1340510"/>
          </a:xfrm>
          <a:prstGeom prst="rect">
            <a:avLst/>
          </a:prstGeom>
        </p:spPr>
      </p:pic>
      <p:sp>
        <p:nvSpPr>
          <p:cNvPr id="11" name="Tijdelijke aanduiding voor datum 4">
            <a:extLst>
              <a:ext uri="{FF2B5EF4-FFF2-40B4-BE49-F238E27FC236}">
                <a16:creationId xmlns:a16="http://schemas.microsoft.com/office/drawing/2014/main" id="{3E276F9D-5257-4C16-8D93-151E62991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0" y="6356350"/>
            <a:ext cx="1341544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4CE25-2A02-4B5D-B59D-8642A82553B6}" type="datetimeFigureOut">
              <a:rPr lang="nl-NL" smtClean="0"/>
              <a:pPr/>
              <a:t>23-02-2022</a:t>
            </a:fld>
            <a:endParaRPr lang="nl-NL" dirty="0"/>
          </a:p>
        </p:txBody>
      </p:sp>
      <p:sp>
        <p:nvSpPr>
          <p:cNvPr id="12" name="Tijdelijke aanduiding voor voettekst 5">
            <a:extLst>
              <a:ext uri="{FF2B5EF4-FFF2-40B4-BE49-F238E27FC236}">
                <a16:creationId xmlns:a16="http://schemas.microsoft.com/office/drawing/2014/main" id="{5F6EC55F-2D64-4E3D-B172-6C4D5BDB6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953" y="6377214"/>
            <a:ext cx="6316918" cy="3442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6">
            <a:extLst>
              <a:ext uri="{FF2B5EF4-FFF2-40B4-BE49-F238E27FC236}">
                <a16:creationId xmlns:a16="http://schemas.microsoft.com/office/drawing/2014/main" id="{BD84B6AE-4CB4-4B42-AB44-78E1A4D8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1280" y="6356350"/>
            <a:ext cx="83582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B08EF6-EA80-4758-98C7-86405B47037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228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10" r:id="rId3"/>
    <p:sldLayoutId id="2147483711" r:id="rId4"/>
    <p:sldLayoutId id="2147483712" r:id="rId5"/>
    <p:sldLayoutId id="2147483713" r:id="rId6"/>
    <p:sldLayoutId id="2147483726" r:id="rId7"/>
    <p:sldLayoutId id="2147483714" r:id="rId8"/>
    <p:sldLayoutId id="214748372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SzPct val="75000"/>
        <a:buFontTx/>
        <a:buBlip>
          <a:blip r:embed="rId14"/>
        </a:buBlip>
        <a:defRPr sz="20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SzPct val="75000"/>
        <a:buFontTx/>
        <a:buBlip>
          <a:blip r:embed="rId14"/>
        </a:buBlip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SzPct val="75000"/>
        <a:buFontTx/>
        <a:buBlip>
          <a:blip r:embed="rId14"/>
        </a:buBlip>
        <a:defRPr sz="16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Sloop en nieuwbouw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80000" y="3240000"/>
            <a:ext cx="6937497" cy="2952000"/>
          </a:xfrm>
        </p:spPr>
        <p:txBody>
          <a:bodyPr>
            <a:normAutofit fontScale="92500"/>
          </a:bodyPr>
          <a:lstStyle/>
          <a:p>
            <a:r>
              <a:rPr lang="nl-NL" dirty="0"/>
              <a:t>Presentatie definitief ontwerp en openbare inrichting</a:t>
            </a:r>
          </a:p>
          <a:p>
            <a:endParaRPr lang="nl-NL" dirty="0"/>
          </a:p>
          <a:p>
            <a:endParaRPr lang="nl-NL" dirty="0"/>
          </a:p>
          <a:p>
            <a:r>
              <a:rPr lang="nl-NL" i="1" dirty="0"/>
              <a:t>Bewonersavond voor bewoners van de Prof. Ridderbosstraat en de Prof. Mekelstraat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2E119A-59CF-4372-A13A-1B3878D5D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191" y="2220699"/>
            <a:ext cx="3145809" cy="43346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76CBB23-536A-401A-8C87-BFAFB4442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284" y="278725"/>
            <a:ext cx="2046915" cy="1201366"/>
          </a:xfrm>
          <a:prstGeom prst="rect">
            <a:avLst/>
          </a:prstGeom>
        </p:spPr>
      </p:pic>
      <p:pic>
        <p:nvPicPr>
          <p:cNvPr id="1026" name="Picture 2" descr="Het hogeland: Nieuwe gemeente telt 47.813 inwoners – Midden Groningen Nieuws">
            <a:extLst>
              <a:ext uri="{FF2B5EF4-FFF2-40B4-BE49-F238E27FC236}">
                <a16:creationId xmlns:a16="http://schemas.microsoft.com/office/drawing/2014/main" id="{7A0FAEB4-067E-4C1A-B214-A51F30221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94" y="352423"/>
            <a:ext cx="2211217" cy="126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406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81D9CEB-A711-4B9A-B14F-25ACAE2569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9EBF34-4FB0-41FF-B223-DED27D48CA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2AA57FE-9338-4405-8877-2E594FE74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1C4370B-A930-4F5C-BE5E-8BB37EB8E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4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78B555F-1ECE-4252-976F-D89B474CA8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0BA3CE-BD2E-4DA8-8530-DFC4DED2CC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46110C-5D1F-4B73-8A45-6ECA5FB3E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FE6004-A1F7-47DF-AC90-80F23689E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95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97A8CBE-FE86-4817-8579-34DB5BE772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A28963-0B41-4FC5-9ABA-4E96A4D324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84C6FB-571A-4648-A0C3-4A2350B6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09F0F4D-92FD-4203-8E4C-6AE082161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20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1D8A56E-D917-4A66-BC5C-1B46E946C5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396DBA-60F2-4B8A-8334-B162257A0E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7AEF832-7B79-43AB-A999-50F3927E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5015FD3-B27F-45E8-97EF-384380E92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8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4A97C4E-AD1D-4643-B085-B970C6A86F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5DCA6E-3A92-451C-9CFA-6D4EF013FF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8634B8F-4BB3-44C7-8C5B-C480F720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6E2DCD3-5EB1-4089-9792-3E74722D7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29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593B9D3-BDA9-4E3A-B0E1-F58443E60A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BD31FF-3B73-4BC0-9445-DAA9E17746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EE48463-067A-4C8C-A413-00738DF27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668035D-E798-49AA-8D4D-DDABFEE4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30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383C235-0B9B-4A0E-9F61-B7791B9416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A28247-D73B-43C2-A61E-ECF47368A8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97E0A5-D5BC-47C4-96BA-F05B6B8E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2F19245-5ED2-4C19-991A-6851C58B7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03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EE7E282-6118-4D27-ADA1-1A797645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Presentatie Gemeente het Hogeland</a:t>
            </a:r>
          </a:p>
        </p:txBody>
      </p:sp>
      <p:pic>
        <p:nvPicPr>
          <p:cNvPr id="5" name="Picture 2" descr="Het hogeland: Nieuwe gemeente telt 47.813 inwoners – Midden Groningen Nieuws">
            <a:extLst>
              <a:ext uri="{FF2B5EF4-FFF2-40B4-BE49-F238E27FC236}">
                <a16:creationId xmlns:a16="http://schemas.microsoft.com/office/drawing/2014/main" id="{D2F9204A-321E-4768-8966-1B67FEA559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97" y="1959996"/>
            <a:ext cx="5148714" cy="293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798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69E49FD-ECC5-40F3-80D5-8450492435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2DD97C-D6D9-42E3-B94C-DBDCA5AD17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0D53F6F-A4C7-4862-8A3B-6A0D3C68B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C056C53-D371-49E2-B904-158C17D67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" y="0"/>
            <a:ext cx="12186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54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60CB4D-55F2-47D1-9B38-1285D56BB9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9A58A7-B2DD-4A91-9947-BE39482138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A5AF2B7-FF56-4C2B-917F-867414FA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92BA8F6-E305-4E6D-BD20-B525AC57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" y="0"/>
            <a:ext cx="12178640" cy="68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270F5F-FB14-4749-9C8E-CAFE9900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F80B00-E979-4665-87A4-7DDCBD940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Tx/>
              <a:buChar char="-"/>
            </a:pPr>
            <a:r>
              <a:rPr lang="nl-NL" dirty="0"/>
              <a:t>Terugblik</a:t>
            </a:r>
          </a:p>
          <a:p>
            <a:pPr marL="342900" indent="-342900">
              <a:buFontTx/>
              <a:buChar char="-"/>
            </a:pPr>
            <a:r>
              <a:rPr lang="nl-NL" dirty="0"/>
              <a:t>Planning</a:t>
            </a:r>
          </a:p>
          <a:p>
            <a:pPr marL="342900" indent="-342900">
              <a:buFontTx/>
              <a:buChar char="-"/>
            </a:pPr>
            <a:r>
              <a:rPr lang="nl-NL" dirty="0"/>
              <a:t>Hoe nu verder?</a:t>
            </a:r>
          </a:p>
          <a:p>
            <a:pPr marL="342900" indent="-342900">
              <a:buFontTx/>
              <a:buChar char="-"/>
            </a:pPr>
            <a:r>
              <a:rPr lang="nl-NL" dirty="0"/>
              <a:t>Presentatie Adema Architecten</a:t>
            </a:r>
          </a:p>
          <a:p>
            <a:pPr marL="342900" indent="-342900">
              <a:buFontTx/>
              <a:buChar char="-"/>
            </a:pPr>
            <a:r>
              <a:rPr lang="nl-NL" dirty="0"/>
              <a:t>Presentatie Gemeente het Hogeland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EAAD851-0126-487E-AB2E-654B46794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117" y="673289"/>
            <a:ext cx="1274174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72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96D7EE0-0EF3-4ED4-ABF9-4897BBE724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9DCE7E-4E0D-4A3B-A88C-C61E8214B9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AC4E67-3A0B-446D-93D0-6012CDD3D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C13B916-F4C9-414E-9395-47A28E78E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" y="0"/>
            <a:ext cx="12178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85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415ACE6-33E6-4E3B-AD4A-09EF3B4DF9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073517-E13E-45B0-AD0D-0920B2E247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7818ECC-C988-421C-ABA9-35FB47CDA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F0F95F2-090B-4022-B069-0555CC149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42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B36CAF6-1A29-4858-88D5-D11D885B03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B1668C-D718-4371-9E25-68DDE3172E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E7E4CD7-DFF3-4BC2-A743-C4DA2020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BB1329E-447C-4ECF-B064-6157E4B6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74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999B6FA-1703-4B02-AD03-E371FD7F05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795C6-DF24-4CCA-8E31-EAD80AEAD9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E7C5A4-49B5-4E9E-B481-BB006FE9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4CBD5BF-2B58-4B30-8899-DA2C59D7A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32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719A1A-0E12-4E07-9F47-6838ADE3B7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C38567-F03C-4EAF-8D9B-C6EBF67392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D59ABC2-61A3-45E6-9AB4-84AE2266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1AA50CD-0326-4762-935D-497F0A1C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1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2D43A2E-D0E2-4906-BCD4-B448563628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D32F60-C2B7-4821-97C5-0FA14C8CDA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CF0186-FBEA-4CA0-8BB0-DB01C547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D353EEC-1ED4-4D67-93CD-2DD299540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67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5152F9D-C096-42E6-B81F-1AC868A638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F6E6B6-4EBB-4D04-8E96-42A9EB047F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DF98C99-7B50-48C7-9508-673995C68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CBDD03B-3180-4F19-9F14-80AA6A8DB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29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754281B-380D-4082-A575-5DA0355E0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EB01A1-1B69-49A0-94CA-C6EABD584C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17E33ED-1905-4F32-B9AD-78C9C241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C794D8-D379-4C75-855F-08273596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29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5FC1AF9-CB18-4D00-A186-A0D73FD7DF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2194E9-7FD6-4007-A952-0772BAF389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CE79296-AF95-4D04-9DB4-6C3F2A85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27B2BF-D67A-40B4-9EC6-562D237B1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0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DD1B88A-FA6B-4661-BAB6-100AC32CEE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2665DA-7701-4214-9DC0-DAE90F42F1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0DF281A-6D08-43ED-8BE1-D65EBB95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FC7BA77-3C51-4CA3-AD3D-989FA3BF2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90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7540150-469B-470A-91D2-D849BF03D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2846" y="1834014"/>
            <a:ext cx="7674275" cy="3697845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63B65CB-1638-41AF-AA8D-7B284428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</a:t>
            </a:r>
          </a:p>
        </p:txBody>
      </p:sp>
      <p:graphicFrame>
        <p:nvGraphicFramePr>
          <p:cNvPr id="8" name="Tijdelijke aanduiding voor inhoud 7">
            <a:extLst>
              <a:ext uri="{FF2B5EF4-FFF2-40B4-BE49-F238E27FC236}">
                <a16:creationId xmlns:a16="http://schemas.microsoft.com/office/drawing/2014/main" id="{EFF3261F-148A-45D0-B394-F32B3ABB30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2374209"/>
              </p:ext>
            </p:extLst>
          </p:nvPr>
        </p:nvGraphicFramePr>
        <p:xfrm>
          <a:off x="1182846" y="1996580"/>
          <a:ext cx="7231312" cy="1432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Tijdelijke aanduiding voor inhoud 7">
            <a:extLst>
              <a:ext uri="{FF2B5EF4-FFF2-40B4-BE49-F238E27FC236}">
                <a16:creationId xmlns:a16="http://schemas.microsoft.com/office/drawing/2014/main" id="{F150BD29-A147-45EE-828F-21604447EB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154987"/>
              </p:ext>
            </p:extLst>
          </p:nvPr>
        </p:nvGraphicFramePr>
        <p:xfrm>
          <a:off x="1182846" y="3429000"/>
          <a:ext cx="7231312" cy="1369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88422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53C7050-2608-4C77-80E4-5263F3B58F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F95E4B-E1D6-41BD-9218-F796AD4242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4F42BE-BE2B-405B-9813-D4C0C6BC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05ED88F-15BE-44E6-945F-B98683A4D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6"/>
            <a:ext cx="12192000" cy="679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96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78EA61A-2E8D-4308-A9DE-3C29E126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226341" cy="1223530"/>
          </a:xfrm>
        </p:spPr>
        <p:txBody>
          <a:bodyPr/>
          <a:lstStyle/>
          <a:p>
            <a:r>
              <a:rPr lang="nl-NL" dirty="0"/>
              <a:t>*Planning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711EDF4-CA28-4F36-824E-A232DE693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208073"/>
              </p:ext>
            </p:extLst>
          </p:nvPr>
        </p:nvGraphicFramePr>
        <p:xfrm>
          <a:off x="2768896" y="1871639"/>
          <a:ext cx="6328229" cy="4170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Afbeelding 10">
            <a:extLst>
              <a:ext uri="{FF2B5EF4-FFF2-40B4-BE49-F238E27FC236}">
                <a16:creationId xmlns:a16="http://schemas.microsoft.com/office/drawing/2014/main" id="{2D41584A-BD85-4A68-A4D8-ADD06F06A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3821" y="1766054"/>
            <a:ext cx="623207" cy="62320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4C13EE9-E6A4-4EC1-B3E0-623E2FCAFF3B}"/>
              </a:ext>
            </a:extLst>
          </p:cNvPr>
          <p:cNvSpPr txBox="1"/>
          <p:nvPr/>
        </p:nvSpPr>
        <p:spPr>
          <a:xfrm>
            <a:off x="2382247" y="1892991"/>
            <a:ext cx="189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Definitief ontwerp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FBAA6C0-3303-4559-918A-D5E12E1E2444}"/>
              </a:ext>
            </a:extLst>
          </p:cNvPr>
          <p:cNvSpPr txBox="1"/>
          <p:nvPr/>
        </p:nvSpPr>
        <p:spPr>
          <a:xfrm>
            <a:off x="7531530" y="2618432"/>
            <a:ext cx="233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Interne besluitvorming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FC29615-BC6A-43EE-A3A4-FCFD210AE1CC}"/>
              </a:ext>
            </a:extLst>
          </p:cNvPr>
          <p:cNvSpPr txBox="1"/>
          <p:nvPr/>
        </p:nvSpPr>
        <p:spPr>
          <a:xfrm>
            <a:off x="2382247" y="3313169"/>
            <a:ext cx="189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Opstarten aanbesteding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80348CD-A2E7-4249-ACCB-6FBE8A677D45}"/>
              </a:ext>
            </a:extLst>
          </p:cNvPr>
          <p:cNvSpPr txBox="1"/>
          <p:nvPr/>
        </p:nvSpPr>
        <p:spPr>
          <a:xfrm>
            <a:off x="7497171" y="4120942"/>
            <a:ext cx="346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Aannemersselectie en gunning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7756078-518B-4115-B3F4-345B8A71CAD0}"/>
              </a:ext>
            </a:extLst>
          </p:cNvPr>
          <p:cNvSpPr txBox="1"/>
          <p:nvPr/>
        </p:nvSpPr>
        <p:spPr>
          <a:xfrm>
            <a:off x="2382247" y="4738797"/>
            <a:ext cx="2830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sloop en nieuwbouw**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8CBE177-CB1A-4BAE-94D3-2B54C755D6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498" y="2470704"/>
            <a:ext cx="622800" cy="664788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556157-B53D-480A-9FED-D11C05301A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21" y="3172354"/>
            <a:ext cx="622800" cy="62280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08023AB1-9E7B-45F3-B7E0-CB760C7AFEC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71" y="3994208"/>
            <a:ext cx="622800" cy="62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3A325224-CABF-4F3B-90D1-EC1A7F0251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21" y="4728895"/>
            <a:ext cx="622800" cy="622800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A2431D40-25BA-4327-9CD0-E2FC38319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71" y="5498509"/>
            <a:ext cx="622800" cy="622800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C7BD1C0D-8862-4AF1-AFF7-FA32B61AB345}"/>
              </a:ext>
            </a:extLst>
          </p:cNvPr>
          <p:cNvSpPr txBox="1"/>
          <p:nvPr/>
        </p:nvSpPr>
        <p:spPr>
          <a:xfrm>
            <a:off x="7531529" y="5623452"/>
            <a:ext cx="233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Verwachte oplevering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Uitvoering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fases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7AF4A18-E559-41CC-8F12-7E306002C9D5}"/>
              </a:ext>
            </a:extLst>
          </p:cNvPr>
          <p:cNvSpPr txBox="1"/>
          <p:nvPr/>
        </p:nvSpPr>
        <p:spPr>
          <a:xfrm>
            <a:off x="5933010" y="226645"/>
            <a:ext cx="4456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*planning onder voorbehoud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Afhankelijk van beschikbaarheid aan wisselwoningen, de procedure vd bouwaanvraag, flora en fauna, interne besluitvorming, huisaansluitingen, etc. Genoemde weken geven een indicatie van de doorlooptijd.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start en oplevering is afhankelijk van de fasering van de hele straat. Zie ook de </a:t>
            </a:r>
            <a:r>
              <a:rPr lang="nl-NL" sz="1200" i="1" dirty="0">
                <a:solidFill>
                  <a:prstClr val="black"/>
                </a:solidFill>
                <a:latin typeface="Calibri" panose="020F0502020204030204"/>
              </a:rPr>
              <a:t>laatst ontvangen brief van januari 2022.</a:t>
            </a:r>
            <a:endParaRPr kumimoji="0" lang="nl-NL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653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63B65CB-1638-41AF-AA8D-7B284428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nu verder?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B018A8C-A3EA-474D-9774-E3D2E5F53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5" y="2147207"/>
            <a:ext cx="9863456" cy="24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0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dema Architecten – Skûtsje Ebenhaëzer">
            <a:extLst>
              <a:ext uri="{FF2B5EF4-FFF2-40B4-BE49-F238E27FC236}">
                <a16:creationId xmlns:a16="http://schemas.microsoft.com/office/drawing/2014/main" id="{256FFFC0-6909-410E-9E8B-3647C6FC5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924" y="2075107"/>
            <a:ext cx="4615545" cy="270778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65959CD-CF92-4C81-B50A-B347AF188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332686" cy="1223530"/>
          </a:xfrm>
        </p:spPr>
        <p:txBody>
          <a:bodyPr wrap="none" anchor="ctr">
            <a:normAutofit/>
          </a:bodyPr>
          <a:lstStyle/>
          <a:p>
            <a:r>
              <a:rPr lang="nl-NL" dirty="0"/>
              <a:t>Presentatie Adema Architecten</a:t>
            </a:r>
          </a:p>
        </p:txBody>
      </p:sp>
    </p:spTree>
    <p:extLst>
      <p:ext uri="{BB962C8B-B14F-4D97-AF65-F5344CB8AC3E}">
        <p14:creationId xmlns:p14="http://schemas.microsoft.com/office/powerpoint/2010/main" val="3707691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271AD6F-F330-4DD9-97F4-97A2BC6D5E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67C5AE-8CC2-417C-B7FC-40CB497846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8E566BA-557F-477D-9DF3-DE668CCB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23DB2F9-84C2-4C27-859E-AE88F3EB5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73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294FD4D-123D-4BE7-A5E7-1EE0861445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FA0F6E-E715-4276-A041-5F45A25956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A85EDCC-6631-46E9-B17F-9822C3A23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B100E8D-62E4-4F10-B83F-F69F7B5BB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91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6FC2EB7-AAD0-4D37-BCD0-2311DE307A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6FF08D-55D3-48EE-8B0B-37D792A277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F5A5F71-C985-4A79-AB66-C75B3AC9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576C55E-13FD-4B01-8F39-5DE6FE2E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63830"/>
      </p:ext>
    </p:extLst>
  </p:cSld>
  <p:clrMapOvr>
    <a:masterClrMapping/>
  </p:clrMapOvr>
</p:sld>
</file>

<file path=ppt/theme/theme1.xml><?xml version="1.0" encoding="utf-8"?>
<a:theme xmlns:a="http://schemas.openxmlformats.org/drawingml/2006/main" name="Groene vulling">
  <a:themeElements>
    <a:clrScheme name="WierdenPPT">
      <a:dk1>
        <a:sysClr val="windowText" lastClr="000000"/>
      </a:dk1>
      <a:lt1>
        <a:sysClr val="window" lastClr="FFFFFF"/>
      </a:lt1>
      <a:dk2>
        <a:srgbClr val="A5C957"/>
      </a:dk2>
      <a:lt2>
        <a:srgbClr val="FFFFFF"/>
      </a:lt2>
      <a:accent1>
        <a:srgbClr val="A5C957"/>
      </a:accent1>
      <a:accent2>
        <a:srgbClr val="EF3F34"/>
      </a:accent2>
      <a:accent3>
        <a:srgbClr val="3B254B"/>
      </a:accent3>
      <a:accent4>
        <a:srgbClr val="E1F0D1"/>
      </a:accent4>
      <a:accent5>
        <a:srgbClr val="FAC5C2"/>
      </a:accent5>
      <a:accent6>
        <a:srgbClr val="9BCD6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93B0ADA-A214-4732-96CA-78949F2782F7}" vid="{283723B4-2EFF-40C1-816F-FAC402725438}"/>
    </a:ext>
  </a:extLst>
</a:theme>
</file>

<file path=ppt/theme/theme2.xml><?xml version="1.0" encoding="utf-8"?>
<a:theme xmlns:a="http://schemas.openxmlformats.org/drawingml/2006/main" name="Groene contour">
  <a:themeElements>
    <a:clrScheme name="WierdenPPT">
      <a:dk1>
        <a:sysClr val="windowText" lastClr="000000"/>
      </a:dk1>
      <a:lt1>
        <a:sysClr val="window" lastClr="FFFFFF"/>
      </a:lt1>
      <a:dk2>
        <a:srgbClr val="A5C957"/>
      </a:dk2>
      <a:lt2>
        <a:srgbClr val="FFFFFF"/>
      </a:lt2>
      <a:accent1>
        <a:srgbClr val="A5C957"/>
      </a:accent1>
      <a:accent2>
        <a:srgbClr val="EF3F34"/>
      </a:accent2>
      <a:accent3>
        <a:srgbClr val="3B254B"/>
      </a:accent3>
      <a:accent4>
        <a:srgbClr val="E1F0D1"/>
      </a:accent4>
      <a:accent5>
        <a:srgbClr val="FAC5C2"/>
      </a:accent5>
      <a:accent6>
        <a:srgbClr val="9BCD6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93B0ADA-A214-4732-96CA-78949F2782F7}" vid="{D2C7B504-57D6-4CD9-8E03-259196127E62}"/>
    </a:ext>
  </a:extLst>
</a:theme>
</file>

<file path=ppt/theme/theme3.xml><?xml version="1.0" encoding="utf-8"?>
<a:theme xmlns:a="http://schemas.openxmlformats.org/drawingml/2006/main" name="Rode vulling">
  <a:themeElements>
    <a:clrScheme name="WierdenPPT">
      <a:dk1>
        <a:sysClr val="windowText" lastClr="000000"/>
      </a:dk1>
      <a:lt1>
        <a:sysClr val="window" lastClr="FFFFFF"/>
      </a:lt1>
      <a:dk2>
        <a:srgbClr val="A5C957"/>
      </a:dk2>
      <a:lt2>
        <a:srgbClr val="FFFFFF"/>
      </a:lt2>
      <a:accent1>
        <a:srgbClr val="A5C957"/>
      </a:accent1>
      <a:accent2>
        <a:srgbClr val="EF3F34"/>
      </a:accent2>
      <a:accent3>
        <a:srgbClr val="3B254B"/>
      </a:accent3>
      <a:accent4>
        <a:srgbClr val="E1F0D1"/>
      </a:accent4>
      <a:accent5>
        <a:srgbClr val="FAC5C2"/>
      </a:accent5>
      <a:accent6>
        <a:srgbClr val="9BCD6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93B0ADA-A214-4732-96CA-78949F2782F7}" vid="{C63DF9CE-5EBE-43ED-A0B9-7F46AC6D2F63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549</TotalTime>
  <Words>157</Words>
  <Application>Microsoft Office PowerPoint</Application>
  <PresentationFormat>Breedbeeld</PresentationFormat>
  <Paragraphs>39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30</vt:i4>
      </vt:variant>
    </vt:vector>
  </HeadingPairs>
  <TitlesOfParts>
    <vt:vector size="36" baseType="lpstr">
      <vt:lpstr>Arial</vt:lpstr>
      <vt:lpstr>Calibri</vt:lpstr>
      <vt:lpstr>Open Sans</vt:lpstr>
      <vt:lpstr>Groene vulling</vt:lpstr>
      <vt:lpstr>Groene contour</vt:lpstr>
      <vt:lpstr>Rode vulling</vt:lpstr>
      <vt:lpstr>Sloop en nieuwbouw</vt:lpstr>
      <vt:lpstr>Inhoud</vt:lpstr>
      <vt:lpstr>Terugblik</vt:lpstr>
      <vt:lpstr>*Planning</vt:lpstr>
      <vt:lpstr>Hoe nu verder?</vt:lpstr>
      <vt:lpstr>Presentatie Adema Architecten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Presentatie Gemeente het Hogeland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Definitief ontwerp</dc:title>
  <dc:subject/>
  <dc:creator>Stefan Praamstra</dc:creator>
  <cp:keywords/>
  <dc:description/>
  <cp:lastModifiedBy>Stefan Praamstra</cp:lastModifiedBy>
  <cp:revision>17</cp:revision>
  <cp:lastPrinted>2022-02-23T13:20:19Z</cp:lastPrinted>
  <dcterms:created xsi:type="dcterms:W3CDTF">2022-01-31T14:23:43Z</dcterms:created>
  <dcterms:modified xsi:type="dcterms:W3CDTF">2022-02-23T13:41:14Z</dcterms:modified>
  <cp:category/>
</cp:coreProperties>
</file>